
<file path=[Content_Types].xml><?xml version="1.0" encoding="utf-8"?>
<Types xmlns="http://schemas.openxmlformats.org/package/2006/content-types">
  <Default Extension="jpg" ContentType="image/j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21.xml" ContentType="application/vnd.openxmlformats-officedocument.presentationml.slide+xml"/>
  <Override PartName="/ppt/slides/slide29.xml" ContentType="application/vnd.openxmlformats-officedocument.presentationml.slide+xml"/>
  <Override PartName="/ppt/slides/slide2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22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Layouts/slideLayout81.xml" ContentType="application/vnd.openxmlformats-officedocument.presentationml.slideLayout+xml"/>
  <Override PartName="/ppt/slides/slide35.xml" ContentType="application/vnd.openxmlformats-officedocument.presentationml.slide+xml"/>
  <Override PartName="/ppt/slideLayouts/slideLayout80.xml" ContentType="application/vnd.openxmlformats-officedocument.presentationml.slideLayout+xml"/>
  <Override PartName="/ppt/slides/slide25.xml" ContentType="application/vnd.openxmlformats-officedocument.presentationml.slide+xml"/>
  <Override PartName="/ppt/slideLayouts/slideLayout79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7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s/slide27.xml" ContentType="application/vnd.openxmlformats-officedocument.presentationml.slide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s/slide13.xml" ContentType="application/vnd.openxmlformats-officedocument.presentationml.slide+xml"/>
  <Override PartName="/ppt/slideLayouts/slideLayout61.xml" ContentType="application/vnd.openxmlformats-officedocument.presentationml.slideLayout+xml"/>
  <Override PartName="/ppt/slides/slide31.xml" ContentType="application/vnd.openxmlformats-officedocument.presentationml.slide+xml"/>
  <Override PartName="/ppt/slideLayouts/slideLayout59.xml" ContentType="application/vnd.openxmlformats-officedocument.presentationml.slideLayout+xml"/>
  <Override PartName="/ppt/slides/slide14.xml" ContentType="application/vnd.openxmlformats-officedocument.presentationml.slide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48.xml" ContentType="application/vnd.openxmlformats-officedocument.presentationml.slideLayout+xml"/>
  <Override PartName="/ppt/slides/slide30.xml" ContentType="application/vnd.openxmlformats-officedocument.presentationml.slide+xml"/>
  <Override PartName="/ppt/slideLayouts/slideLayout6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s/slide17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s/slide11.xml" ContentType="application/vnd.openxmlformats-officedocument.presentationml.slide+xml"/>
  <Override PartName="/ppt/slideLayouts/slideLayout2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8.xml" ContentType="application/vnd.openxmlformats-officedocument.presentationml.slide+xml"/>
  <Override PartName="/ppt/slides/slide15.xml" ContentType="application/vnd.openxmlformats-officedocument.presentationml.slide+xml"/>
  <Override PartName="/ppt/slideLayouts/slideLayout6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4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6.xml" ContentType="application/vnd.openxmlformats-officedocument.presentationml.slide+xml"/>
  <Override PartName="/ppt/slideLayouts/slideLayout54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theme/theme1.xml" ContentType="application/vnd.openxmlformats-officedocument.them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slideLayouts/slideLayout53.xml" ContentType="application/vnd.openxmlformats-officedocument.presentationml.slideLayout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ppt/slideLayouts/slideLayout14.xml" ContentType="application/vnd.openxmlformats-officedocument.presentationml.slideLayout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Layouts/slideLayout3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8.xml" ContentType="application/vnd.openxmlformats-officedocument.presentationml.slide+xml"/>
  <Override PartName="/ppt/slideLayouts/slideLayout63.xml" ContentType="application/vnd.openxmlformats-officedocument.presentationml.slideLayout+xml"/>
  <Override PartName="/ppt/slideLayouts/slideLayout23.xml" ContentType="application/vnd.openxmlformats-officedocument.presentationml.slideLayout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embedTrueTypeFonts="1" showSpecialPlsOnTitleSld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</p:sldIdLst>
  <p:sldSz cx="19799300" cy="11160125"/>
  <p:notesSz cx="19799300" cy="11160125"/>
  <p:defaultTextStyle>
    <a:defPPr marL="0" marR="0" indent="0" algn="l" defTabSz="90006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</a:defRPr>
    </a:defPPr>
    <a:lvl1pPr marL="0" marR="0" indent="0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1pPr>
    <a:lvl2pPr marL="0" marR="0" indent="450029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2pPr>
    <a:lvl3pPr marL="0" marR="0" indent="900060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3pPr>
    <a:lvl4pPr marL="0" marR="0" indent="1350086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4pPr>
    <a:lvl5pPr marL="0" marR="0" indent="1800120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5pPr>
    <a:lvl6pPr marL="0" marR="0" indent="2250146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6pPr>
    <a:lvl7pPr marL="0" marR="0" indent="2700177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7pPr>
    <a:lvl8pPr marL="0" marR="0" indent="3150206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8pPr>
    <a:lvl9pPr marL="0" marR="0" indent="3600237" algn="l" defTabSz="450029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750" b="0" i="0" u="none" strike="noStrike" cap="none" spc="0">
        <a:ln>
          <a:noFill/>
        </a:ln>
        <a:solidFill>
          <a:srgbClr val="000000"/>
        </a:solidFill>
        <a:latin typeface="Tinkoff Sans"/>
        <a:ea typeface="Tinkoff Sans"/>
        <a:cs typeface="Tinkoff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howGuides="1" snapToGrid="0" snapToObjects="1">
      <p:cViewPr varScale="1">
        <p:scale>
          <a:sx n="71" d="100"/>
          <a:sy n="71" d="100"/>
        </p:scale>
        <p:origin x="176" y="416"/>
      </p:cViewPr>
      <p:guideLst>
        <p:guide pos="3560"/>
        <p:guide pos="102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presProps" Target="presProps.xml" /><Relationship Id="rId39" Type="http://schemas.openxmlformats.org/officeDocument/2006/relationships/tableStyles" Target="tableStyles.xml" /><Relationship Id="rId40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Layouts/_rels/slideLayout5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4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alphaModFix/>
          </a:blip>
          <a:stretch/>
        </p:blipFill>
        <p:spPr bwMode="auto">
          <a:xfrm>
            <a:off x="208365" y="355059"/>
            <a:ext cx="3899344" cy="1527243"/>
          </a:xfrm>
          <a:prstGeom prst="rect">
            <a:avLst/>
          </a:prstGeom>
        </p:spPr>
      </p:pic>
      <p:sp>
        <p:nvSpPr>
          <p:cNvPr id="2" name="Рисунок 7"/>
          <p:cNvSpPr>
            <a:spLocks noGrp="1"/>
          </p:cNvSpPr>
          <p:nvPr>
            <p:ph type="pic" sz="quarter" idx="11"/>
          </p:nvPr>
        </p:nvSpPr>
        <p:spPr bwMode="auto">
          <a:xfrm>
            <a:off x="9899651" y="0"/>
            <a:ext cx="9898908" cy="10440988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59131"/>
              <a:gd name="connsiteX1" fmla="*/ 12141670 w 12141670"/>
              <a:gd name="connsiteY1" fmla="*/ 0 h 10359131"/>
              <a:gd name="connsiteX2" fmla="*/ 12132478 w 12141670"/>
              <a:gd name="connsiteY2" fmla="*/ 10351376 h 10359131"/>
              <a:gd name="connsiteX3" fmla="*/ 2436612 w 12141670"/>
              <a:gd name="connsiteY3" fmla="*/ 10358966 h 10359131"/>
              <a:gd name="connsiteX4" fmla="*/ 525713 w 12141670"/>
              <a:gd name="connsiteY4" fmla="*/ 9795105 h 10359131"/>
              <a:gd name="connsiteX5" fmla="*/ 38614 w 12141670"/>
              <a:gd name="connsiteY5" fmla="*/ 8801207 h 10359131"/>
              <a:gd name="connsiteX6" fmla="*/ 25987 w 12141670"/>
              <a:gd name="connsiteY6" fmla="*/ 7210254 h 10359131"/>
              <a:gd name="connsiteX7" fmla="*/ 19421 w 12141670"/>
              <a:gd name="connsiteY7" fmla="*/ 5543 h 1035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41670" h="10359131" fill="norm" stroke="1" extrusionOk="0">
                <a:moveTo>
                  <a:pt x="19421" y="5543"/>
                </a:moveTo>
                <a:lnTo>
                  <a:pt x="12141670" y="0"/>
                </a:lnTo>
                <a:cubicBezTo>
                  <a:pt x="12138606" y="3454533"/>
                  <a:pt x="12135542" y="6896843"/>
                  <a:pt x="12132478" y="10351376"/>
                </a:cubicBezTo>
                <a:lnTo>
                  <a:pt x="2436612" y="10358966"/>
                </a:lnTo>
                <a:cubicBezTo>
                  <a:pt x="1353219" y="10366550"/>
                  <a:pt x="863858" y="10112604"/>
                  <a:pt x="525713" y="9795105"/>
                </a:cubicBezTo>
                <a:cubicBezTo>
                  <a:pt x="187568" y="9477606"/>
                  <a:pt x="121902" y="9232015"/>
                  <a:pt x="38614" y="8801207"/>
                </a:cubicBezTo>
                <a:cubicBezTo>
                  <a:pt x="-44674" y="8370399"/>
                  <a:pt x="33919" y="7445423"/>
                  <a:pt x="25987" y="7210254"/>
                </a:cubicBezTo>
                <a:cubicBezTo>
                  <a:pt x="18055" y="6975085"/>
                  <a:pt x="11378" y="2453087"/>
                  <a:pt x="19421" y="55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/>
              </a:defRPr>
            </a:lvl1pPr>
          </a:lstStyle>
          <a:p>
            <a:pPr>
              <a:defRPr/>
            </a:pPr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>
            <a:alphaModFix amt="29000"/>
          </a:blip>
          <a:srcRect l="0" t="0" r="9692" b="0"/>
          <a:stretch/>
        </p:blipFill>
        <p:spPr bwMode="auto">
          <a:xfrm flipH="1">
            <a:off x="0" y="11509"/>
            <a:ext cx="13827108" cy="11137106"/>
          </a:xfrm>
          <a:prstGeom prst="rect">
            <a:avLst/>
          </a:prstGeom>
        </p:spPr>
      </p:pic>
      <p:sp>
        <p:nvSpPr>
          <p:cNvPr id="2" name="Прямоугольник с одним усеченным и одним скругленным углом 13"/>
          <p:cNvSpPr/>
          <p:nvPr userDrawn="1"/>
        </p:nvSpPr>
        <p:spPr bwMode="auto">
          <a:xfrm rot="10800000" flipH="1">
            <a:off x="10520490" y="10517"/>
            <a:ext cx="9287822" cy="10430470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 fill="norm" stroke="1" extrusionOk="0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>
              <a:defRPr/>
            </a:pPr>
            <a:endParaRPr lang="ru-RU" sz="1800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/>
          </p:nvPr>
        </p:nvSpPr>
        <p:spPr bwMode="auto">
          <a:xfrm>
            <a:off x="1898372" y="6297147"/>
            <a:ext cx="17900930" cy="4862983"/>
          </a:xfrm>
          <a:prstGeom prst="snipRoundRect">
            <a:avLst>
              <a:gd name="adj1" fmla="val 28131"/>
              <a:gd name="adj2" fmla="val 0"/>
            </a:avLst>
          </a:prstGeo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Picture Placeholder 12"/>
          <p:cNvSpPr>
            <a:spLocks noGrp="1"/>
          </p:cNvSpPr>
          <p:nvPr>
            <p:ph type="pic" sz="quarter" idx="11"/>
          </p:nvPr>
        </p:nvSpPr>
        <p:spPr bwMode="auto">
          <a:xfrm>
            <a:off x="4" y="-7288"/>
            <a:ext cx="9179673" cy="10448276"/>
          </a:xfrm>
          <a:custGeom>
            <a:avLst/>
            <a:gdLst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0 w 4648201"/>
              <a:gd name="connsiteY4" fmla="*/ 5567081 h 5567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48201" h="5567081" fill="norm" stroke="1" extrusionOk="0">
                <a:moveTo>
                  <a:pt x="0" y="0"/>
                </a:moveTo>
                <a:lnTo>
                  <a:pt x="4648201" y="0"/>
                </a:lnTo>
                <a:lnTo>
                  <a:pt x="4648201" y="4551061"/>
                </a:lnTo>
                <a:cubicBezTo>
                  <a:pt x="4648201" y="5112193"/>
                  <a:pt x="4193313" y="5567081"/>
                  <a:pt x="3632181" y="5567081"/>
                </a:cubicBezTo>
                <a:lnTo>
                  <a:pt x="0" y="5567081"/>
                </a:lnTo>
                <a:close/>
              </a:path>
            </a:pathLst>
          </a:custGeom>
          <a:solidFill>
            <a:schemeClr val="accent4"/>
          </a:solidFill>
        </p:spPr>
        <p:txBody>
          <a:bodyPr lIns="0" rIns="0"/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Рисунок 7"/>
          <p:cNvSpPr>
            <a:spLocks noGrp="1"/>
          </p:cNvSpPr>
          <p:nvPr>
            <p:ph type="pic" sz="quarter" idx="11"/>
          </p:nvPr>
        </p:nvSpPr>
        <p:spPr bwMode="auto">
          <a:xfrm>
            <a:off x="13646317" y="5543"/>
            <a:ext cx="4539723" cy="10435445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5527662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41670"/>
              <a:gd name="connsiteY0" fmla="*/ 5543 h 10384435"/>
              <a:gd name="connsiteX1" fmla="*/ 12141670 w 12141670"/>
              <a:gd name="connsiteY1" fmla="*/ 0 h 10384435"/>
              <a:gd name="connsiteX2" fmla="*/ 5583741 w 12141670"/>
              <a:gd name="connsiteY2" fmla="*/ 10384435 h 10384435"/>
              <a:gd name="connsiteX3" fmla="*/ 2436612 w 12141670"/>
              <a:gd name="connsiteY3" fmla="*/ 10358966 h 10384435"/>
              <a:gd name="connsiteX4" fmla="*/ 525713 w 12141670"/>
              <a:gd name="connsiteY4" fmla="*/ 9795105 h 10384435"/>
              <a:gd name="connsiteX5" fmla="*/ 38614 w 12141670"/>
              <a:gd name="connsiteY5" fmla="*/ 8801207 h 10384435"/>
              <a:gd name="connsiteX6" fmla="*/ 25987 w 12141670"/>
              <a:gd name="connsiteY6" fmla="*/ 7210254 h 10384435"/>
              <a:gd name="connsiteX7" fmla="*/ 19421 w 12141670"/>
              <a:gd name="connsiteY7" fmla="*/ 5543 h 10384435"/>
              <a:gd name="connsiteX0" fmla="*/ 19421 w 5583751"/>
              <a:gd name="connsiteY0" fmla="*/ 0 h 10378892"/>
              <a:gd name="connsiteX1" fmla="*/ 4941175 w 5583751"/>
              <a:gd name="connsiteY1" fmla="*/ 12745 h 10378892"/>
              <a:gd name="connsiteX2" fmla="*/ 5583741 w 5583751"/>
              <a:gd name="connsiteY2" fmla="*/ 10378892 h 10378892"/>
              <a:gd name="connsiteX3" fmla="*/ 2436612 w 5583751"/>
              <a:gd name="connsiteY3" fmla="*/ 10353423 h 10378892"/>
              <a:gd name="connsiteX4" fmla="*/ 525713 w 5583751"/>
              <a:gd name="connsiteY4" fmla="*/ 9789562 h 10378892"/>
              <a:gd name="connsiteX5" fmla="*/ 38614 w 5583751"/>
              <a:gd name="connsiteY5" fmla="*/ 8795664 h 10378892"/>
              <a:gd name="connsiteX6" fmla="*/ 25987 w 5583751"/>
              <a:gd name="connsiteY6" fmla="*/ 7204711 h 10378892"/>
              <a:gd name="connsiteX7" fmla="*/ 19421 w 5583751"/>
              <a:gd name="connsiteY7" fmla="*/ 0 h 10378892"/>
              <a:gd name="connsiteX0" fmla="*/ 19421 w 5584052"/>
              <a:gd name="connsiteY0" fmla="*/ 0 h 10378892"/>
              <a:gd name="connsiteX1" fmla="*/ 5569255 w 5584052"/>
              <a:gd name="connsiteY1" fmla="*/ 3601 h 10378892"/>
              <a:gd name="connsiteX2" fmla="*/ 5583741 w 5584052"/>
              <a:gd name="connsiteY2" fmla="*/ 10378892 h 10378892"/>
              <a:gd name="connsiteX3" fmla="*/ 2436612 w 5584052"/>
              <a:gd name="connsiteY3" fmla="*/ 10353423 h 10378892"/>
              <a:gd name="connsiteX4" fmla="*/ 525713 w 5584052"/>
              <a:gd name="connsiteY4" fmla="*/ 9789562 h 10378892"/>
              <a:gd name="connsiteX5" fmla="*/ 38614 w 5584052"/>
              <a:gd name="connsiteY5" fmla="*/ 8795664 h 10378892"/>
              <a:gd name="connsiteX6" fmla="*/ 25987 w 5584052"/>
              <a:gd name="connsiteY6" fmla="*/ 7204711 h 10378892"/>
              <a:gd name="connsiteX7" fmla="*/ 19421 w 5584052"/>
              <a:gd name="connsiteY7" fmla="*/ 0 h 10378892"/>
              <a:gd name="connsiteX0" fmla="*/ 3641 w 5568272"/>
              <a:gd name="connsiteY0" fmla="*/ 0 h 10378892"/>
              <a:gd name="connsiteX1" fmla="*/ 5553475 w 5568272"/>
              <a:gd name="connsiteY1" fmla="*/ 3601 h 10378892"/>
              <a:gd name="connsiteX2" fmla="*/ 5567961 w 5568272"/>
              <a:gd name="connsiteY2" fmla="*/ 10378892 h 10378892"/>
              <a:gd name="connsiteX3" fmla="*/ 2420832 w 5568272"/>
              <a:gd name="connsiteY3" fmla="*/ 10353423 h 10378892"/>
              <a:gd name="connsiteX4" fmla="*/ 509933 w 5568272"/>
              <a:gd name="connsiteY4" fmla="*/ 9789562 h 10378892"/>
              <a:gd name="connsiteX5" fmla="*/ 22834 w 5568272"/>
              <a:gd name="connsiteY5" fmla="*/ 8795664 h 10378892"/>
              <a:gd name="connsiteX6" fmla="*/ 10207 w 5568272"/>
              <a:gd name="connsiteY6" fmla="*/ 7204711 h 10378892"/>
              <a:gd name="connsiteX7" fmla="*/ 3641 w 5568272"/>
              <a:gd name="connsiteY7" fmla="*/ 0 h 10378892"/>
              <a:gd name="connsiteX0" fmla="*/ 3641 w 5568273"/>
              <a:gd name="connsiteY0" fmla="*/ 0 h 10362943"/>
              <a:gd name="connsiteX1" fmla="*/ 5553475 w 5568273"/>
              <a:gd name="connsiteY1" fmla="*/ 3601 h 10362943"/>
              <a:gd name="connsiteX2" fmla="*/ 5567962 w 5568273"/>
              <a:gd name="connsiteY2" fmla="*/ 10362943 h 10362943"/>
              <a:gd name="connsiteX3" fmla="*/ 2420832 w 5568273"/>
              <a:gd name="connsiteY3" fmla="*/ 10353423 h 10362943"/>
              <a:gd name="connsiteX4" fmla="*/ 509933 w 5568273"/>
              <a:gd name="connsiteY4" fmla="*/ 9789562 h 10362943"/>
              <a:gd name="connsiteX5" fmla="*/ 22834 w 5568273"/>
              <a:gd name="connsiteY5" fmla="*/ 8795664 h 10362943"/>
              <a:gd name="connsiteX6" fmla="*/ 10207 w 5568273"/>
              <a:gd name="connsiteY6" fmla="*/ 7204711 h 10362943"/>
              <a:gd name="connsiteX7" fmla="*/ 3641 w 5568273"/>
              <a:gd name="connsiteY7" fmla="*/ 0 h 1036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68273" h="10362943" fill="norm" stroke="1" extrusionOk="0">
                <a:moveTo>
                  <a:pt x="3641" y="0"/>
                </a:moveTo>
                <a:lnTo>
                  <a:pt x="5553475" y="3601"/>
                </a:lnTo>
                <a:cubicBezTo>
                  <a:pt x="5550411" y="3458134"/>
                  <a:pt x="5571026" y="6908410"/>
                  <a:pt x="5567962" y="10362943"/>
                </a:cubicBezTo>
                <a:cubicBezTo>
                  <a:pt x="2336007" y="10351405"/>
                  <a:pt x="5652787" y="10364961"/>
                  <a:pt x="2420832" y="10353423"/>
                </a:cubicBezTo>
                <a:cubicBezTo>
                  <a:pt x="1337439" y="10361007"/>
                  <a:pt x="848078" y="10107061"/>
                  <a:pt x="509933" y="9789562"/>
                </a:cubicBezTo>
                <a:cubicBezTo>
                  <a:pt x="171788" y="9472063"/>
                  <a:pt x="47606" y="9218520"/>
                  <a:pt x="22834" y="8795664"/>
                </a:cubicBezTo>
                <a:cubicBezTo>
                  <a:pt x="-1938" y="8372808"/>
                  <a:pt x="18139" y="7439880"/>
                  <a:pt x="10207" y="7204711"/>
                </a:cubicBezTo>
                <a:cubicBezTo>
                  <a:pt x="2275" y="6969542"/>
                  <a:pt x="-4402" y="2447544"/>
                  <a:pt x="364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7" name="Уровень текста 1…"/>
          <p:cNvSpPr txBox="1">
            <a:spLocks noGrp="1"/>
          </p:cNvSpPr>
          <p:nvPr>
            <p:ph type="body" idx="1" hasCustomPrompt="1"/>
          </p:nvPr>
        </p:nvSpPr>
        <p:spPr bwMode="auto">
          <a:xfrm>
            <a:off x="680451" y="2577108"/>
            <a:ext cx="15749445" cy="67323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 typeface="Wingdings"/>
              <a:buNone/>
              <a:tabLst>
                <a:tab pos="4711865" algn="l"/>
              </a:tabLst>
              <a:defRPr sz="2750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 typeface="Wingdings"/>
              <a:buNone/>
              <a:tabLst>
                <a:tab pos="4711865" algn="l"/>
              </a:tabLst>
              <a:defRPr sz="2750" spc="11"/>
            </a:lvl5pPr>
          </a:lstStyle>
          <a:p>
            <a:pPr>
              <a:defRPr/>
            </a:pPr>
            <a:r>
              <a:rPr/>
              <a:t>С другой стороны рамки и место обучения кадров требуют от нас анализа систем массового участия.  Таким образом постоянное информационно-пропагандистское обеспечение нашей деятельности играет  важную роль в формировании позиций, занимаемых участниками	в отношении поставленных задач.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130" name="Текст 12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1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948859" y="2577100"/>
            <a:ext cx="10056187" cy="18960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750" spc="11"/>
            </a:lvl1pPr>
            <a:lvl2pPr marL="742806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2pPr>
            <a:lvl3pPr marL="1485609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3pPr>
            <a:lvl4pPr marL="2228414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4pPr>
            <a:lvl5pPr marL="2971220" indent="0" defTabSz="449939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2137213" algn="l"/>
              </a:tabLst>
              <a:defRPr sz="2750" spc="11"/>
            </a:lvl5pPr>
          </a:lstStyle>
          <a:p>
            <a:pPr>
              <a:defRPr/>
            </a:pPr>
            <a:r>
              <a:rPr/>
              <a:t>Место обучения кадров требуют от нас анализа систем массового  участия. Таким образом постоянное информационно-  пропагандистское обеспечение нашей деятельности играет  важную роль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139" name="Текст 29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1948859" y="4844657"/>
            <a:ext cx="10056187" cy="1202438"/>
          </a:xfrm>
          <a:prstGeom prst="rect">
            <a:avLst/>
          </a:prstGeom>
        </p:spPr>
        <p:txBody>
          <a:bodyPr>
            <a:noAutofit/>
          </a:bodyPr>
          <a:lstStyle>
            <a:lvl1pPr marL="0" marR="402302" indent="0" defTabSz="449939">
              <a:lnSpc>
                <a:spcPct val="113900"/>
              </a:lnSpc>
              <a:spcBef>
                <a:spcPts val="0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Таким образом постоянное информационно-пропагандистское  обеспечение нашей деятельности играет важную роль</a:t>
            </a:r>
            <a:endParaRPr/>
          </a:p>
        </p:txBody>
      </p:sp>
      <p:sp>
        <p:nvSpPr>
          <p:cNvPr id="140" name="Текст 29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1948859" y="6215977"/>
            <a:ext cx="10056187" cy="7951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0"/>
              </a:spcBef>
              <a:buSzTx/>
              <a:buFontTx/>
              <a:buNone/>
              <a:tabLst>
                <a:tab pos="2137213" algn="l"/>
              </a:tabLst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	с широким активом</a:t>
            </a:r>
            <a:endParaRPr/>
          </a:p>
        </p:txBody>
      </p:sp>
      <p:sp>
        <p:nvSpPr>
          <p:cNvPr id="142" name="Текст 12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4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5"/>
          <p:cNvSpPr/>
          <p:nvPr userDrawn="1"/>
        </p:nvSpPr>
        <p:spPr bwMode="auto">
          <a:xfrm>
            <a:off x="0" y="-2"/>
            <a:ext cx="19799300" cy="507722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6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и одним скругленным углом 1"/>
          <p:cNvSpPr/>
          <p:nvPr userDrawn="1"/>
        </p:nvSpPr>
        <p:spPr bwMode="auto">
          <a:xfrm rot="16199998">
            <a:off x="8130786" y="-8129359"/>
            <a:ext cx="3525495" cy="1979221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4668418"/>
              <a:gd name="connsiteY0" fmla="*/ 0 h 19786800"/>
              <a:gd name="connsiteX1" fmla="*/ 3846480 w 4668418"/>
              <a:gd name="connsiteY1" fmla="*/ 0 h 19786800"/>
              <a:gd name="connsiteX2" fmla="*/ 4668418 w 4668418"/>
              <a:gd name="connsiteY2" fmla="*/ 0 h 19786800"/>
              <a:gd name="connsiteX3" fmla="*/ 3092327 w 4668418"/>
              <a:gd name="connsiteY3" fmla="*/ 19307044 h 19786800"/>
              <a:gd name="connsiteX4" fmla="*/ 0 w 4668418"/>
              <a:gd name="connsiteY4" fmla="*/ 19786800 h 19786800"/>
              <a:gd name="connsiteX5" fmla="*/ 31361 w 4668418"/>
              <a:gd name="connsiteY5" fmla="*/ 1613624 h 19786800"/>
              <a:gd name="connsiteX6" fmla="*/ 1644985 w 4668418"/>
              <a:gd name="connsiteY6" fmla="*/ 0 h 19786800"/>
              <a:gd name="connsiteX0" fmla="*/ 1644985 w 4668418"/>
              <a:gd name="connsiteY0" fmla="*/ 0 h 19789644"/>
              <a:gd name="connsiteX1" fmla="*/ 384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4668418"/>
              <a:gd name="connsiteY0" fmla="*/ 0 h 19789644"/>
              <a:gd name="connsiteX1" fmla="*/ 2576480 w 4668418"/>
              <a:gd name="connsiteY1" fmla="*/ 0 h 19789644"/>
              <a:gd name="connsiteX2" fmla="*/ 4668418 w 4668418"/>
              <a:gd name="connsiteY2" fmla="*/ 0 h 19789644"/>
              <a:gd name="connsiteX3" fmla="*/ 3524127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44985 w 3524177"/>
              <a:gd name="connsiteY0" fmla="*/ 25400 h 19815044"/>
              <a:gd name="connsiteX1" fmla="*/ 2576480 w 3524177"/>
              <a:gd name="connsiteY1" fmla="*/ 25400 h 19815044"/>
              <a:gd name="connsiteX2" fmla="*/ 2966618 w 3524177"/>
              <a:gd name="connsiteY2" fmla="*/ 0 h 19815044"/>
              <a:gd name="connsiteX3" fmla="*/ 3524127 w 3524177"/>
              <a:gd name="connsiteY3" fmla="*/ 19815044 h 19815044"/>
              <a:gd name="connsiteX4" fmla="*/ 0 w 3524177"/>
              <a:gd name="connsiteY4" fmla="*/ 19812200 h 19815044"/>
              <a:gd name="connsiteX5" fmla="*/ 31361 w 3524177"/>
              <a:gd name="connsiteY5" fmla="*/ 1639024 h 19815044"/>
              <a:gd name="connsiteX6" fmla="*/ 1644985 w 3524177"/>
              <a:gd name="connsiteY6" fmla="*/ 25400 h 19815044"/>
              <a:gd name="connsiteX0" fmla="*/ 1644985 w 3550818"/>
              <a:gd name="connsiteY0" fmla="*/ 0 h 19789644"/>
              <a:gd name="connsiteX1" fmla="*/ 2576480 w 3550818"/>
              <a:gd name="connsiteY1" fmla="*/ 0 h 19789644"/>
              <a:gd name="connsiteX2" fmla="*/ 3550818 w 3550818"/>
              <a:gd name="connsiteY2" fmla="*/ 76200 h 19789644"/>
              <a:gd name="connsiteX3" fmla="*/ 3524127 w 3550818"/>
              <a:gd name="connsiteY3" fmla="*/ 19789644 h 19789644"/>
              <a:gd name="connsiteX4" fmla="*/ 0 w 3550818"/>
              <a:gd name="connsiteY4" fmla="*/ 19786800 h 19789644"/>
              <a:gd name="connsiteX5" fmla="*/ 31361 w 3550818"/>
              <a:gd name="connsiteY5" fmla="*/ 1613624 h 19789644"/>
              <a:gd name="connsiteX6" fmla="*/ 1644985 w 3550818"/>
              <a:gd name="connsiteY6" fmla="*/ 0 h 19789644"/>
              <a:gd name="connsiteX0" fmla="*/ 1644985 w 3525318"/>
              <a:gd name="connsiteY0" fmla="*/ 0 h 19789644"/>
              <a:gd name="connsiteX1" fmla="*/ 2576480 w 3525318"/>
              <a:gd name="connsiteY1" fmla="*/ 0 h 19789644"/>
              <a:gd name="connsiteX2" fmla="*/ 3516094 w 3525318"/>
              <a:gd name="connsiteY2" fmla="*/ 6752 h 19789644"/>
              <a:gd name="connsiteX3" fmla="*/ 3524127 w 3525318"/>
              <a:gd name="connsiteY3" fmla="*/ 19789644 h 19789644"/>
              <a:gd name="connsiteX4" fmla="*/ 0 w 3525318"/>
              <a:gd name="connsiteY4" fmla="*/ 19786800 h 19789644"/>
              <a:gd name="connsiteX5" fmla="*/ 31361 w 3525318"/>
              <a:gd name="connsiteY5" fmla="*/ 1613624 h 19789644"/>
              <a:gd name="connsiteX6" fmla="*/ 1644985 w 3525318"/>
              <a:gd name="connsiteY6" fmla="*/ 0 h 19789644"/>
              <a:gd name="connsiteX0" fmla="*/ 1644985 w 3524216"/>
              <a:gd name="connsiteY0" fmla="*/ 0 h 19789644"/>
              <a:gd name="connsiteX1" fmla="*/ 2576480 w 3524216"/>
              <a:gd name="connsiteY1" fmla="*/ 0 h 19789644"/>
              <a:gd name="connsiteX2" fmla="*/ 3215152 w 3524216"/>
              <a:gd name="connsiteY2" fmla="*/ 29901 h 19789644"/>
              <a:gd name="connsiteX3" fmla="*/ 3524127 w 3524216"/>
              <a:gd name="connsiteY3" fmla="*/ 19789644 h 19789644"/>
              <a:gd name="connsiteX4" fmla="*/ 0 w 3524216"/>
              <a:gd name="connsiteY4" fmla="*/ 19786800 h 19789644"/>
              <a:gd name="connsiteX5" fmla="*/ 31361 w 3524216"/>
              <a:gd name="connsiteY5" fmla="*/ 1613624 h 19789644"/>
              <a:gd name="connsiteX6" fmla="*/ 1644985 w 3524216"/>
              <a:gd name="connsiteY6" fmla="*/ 0 h 19789644"/>
              <a:gd name="connsiteX0" fmla="*/ 1644985 w 3527668"/>
              <a:gd name="connsiteY0" fmla="*/ 27972 h 19817616"/>
              <a:gd name="connsiteX1" fmla="*/ 2576480 w 3527668"/>
              <a:gd name="connsiteY1" fmla="*/ 27972 h 19817616"/>
              <a:gd name="connsiteX2" fmla="*/ 3527668 w 3527668"/>
              <a:gd name="connsiteY2" fmla="*/ 0 h 19817616"/>
              <a:gd name="connsiteX3" fmla="*/ 3524127 w 3527668"/>
              <a:gd name="connsiteY3" fmla="*/ 19817616 h 19817616"/>
              <a:gd name="connsiteX4" fmla="*/ 0 w 3527668"/>
              <a:gd name="connsiteY4" fmla="*/ 19814772 h 19817616"/>
              <a:gd name="connsiteX5" fmla="*/ 31361 w 3527668"/>
              <a:gd name="connsiteY5" fmla="*/ 1641596 h 19817616"/>
              <a:gd name="connsiteX6" fmla="*/ 1644985 w 3527668"/>
              <a:gd name="connsiteY6" fmla="*/ 27972 h 19817616"/>
              <a:gd name="connsiteX0" fmla="*/ 1644985 w 3524311"/>
              <a:gd name="connsiteY0" fmla="*/ 0 h 19789644"/>
              <a:gd name="connsiteX1" fmla="*/ 2576480 w 3524311"/>
              <a:gd name="connsiteY1" fmla="*/ 0 h 19789644"/>
              <a:gd name="connsiteX2" fmla="*/ 3383735 w 3524311"/>
              <a:gd name="connsiteY2" fmla="*/ 124428 h 19789644"/>
              <a:gd name="connsiteX3" fmla="*/ 3524127 w 3524311"/>
              <a:gd name="connsiteY3" fmla="*/ 19789644 h 19789644"/>
              <a:gd name="connsiteX4" fmla="*/ 0 w 3524311"/>
              <a:gd name="connsiteY4" fmla="*/ 19786800 h 19789644"/>
              <a:gd name="connsiteX5" fmla="*/ 31361 w 3524311"/>
              <a:gd name="connsiteY5" fmla="*/ 1613624 h 19789644"/>
              <a:gd name="connsiteX6" fmla="*/ 1644985 w 3524311"/>
              <a:gd name="connsiteY6" fmla="*/ 0 h 19789644"/>
              <a:gd name="connsiteX0" fmla="*/ 1644985 w 3525495"/>
              <a:gd name="connsiteY0" fmla="*/ 2572 h 19792216"/>
              <a:gd name="connsiteX1" fmla="*/ 2576480 w 3525495"/>
              <a:gd name="connsiteY1" fmla="*/ 2572 h 19792216"/>
              <a:gd name="connsiteX2" fmla="*/ 3519201 w 3525495"/>
              <a:gd name="connsiteY2" fmla="*/ 0 h 19792216"/>
              <a:gd name="connsiteX3" fmla="*/ 3524127 w 3525495"/>
              <a:gd name="connsiteY3" fmla="*/ 19792216 h 19792216"/>
              <a:gd name="connsiteX4" fmla="*/ 0 w 3525495"/>
              <a:gd name="connsiteY4" fmla="*/ 19789372 h 19792216"/>
              <a:gd name="connsiteX5" fmla="*/ 31361 w 3525495"/>
              <a:gd name="connsiteY5" fmla="*/ 1616196 h 19792216"/>
              <a:gd name="connsiteX6" fmla="*/ 1644985 w 3525495"/>
              <a:gd name="connsiteY6" fmla="*/ 2572 h 19792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25495" h="19792216" fill="norm" stroke="1" extrusionOk="0">
                <a:moveTo>
                  <a:pt x="1644985" y="2572"/>
                </a:moveTo>
                <a:lnTo>
                  <a:pt x="2576480" y="2572"/>
                </a:lnTo>
                <a:lnTo>
                  <a:pt x="3519201" y="0"/>
                </a:lnTo>
                <a:cubicBezTo>
                  <a:pt x="3512980" y="3707601"/>
                  <a:pt x="3530348" y="16084615"/>
                  <a:pt x="3524127" y="19792216"/>
                </a:cubicBezTo>
                <a:lnTo>
                  <a:pt x="0" y="19789372"/>
                </a:lnTo>
                <a:cubicBezTo>
                  <a:pt x="12441" y="13696053"/>
                  <a:pt x="18920" y="7709515"/>
                  <a:pt x="31361" y="1616196"/>
                </a:cubicBezTo>
                <a:cubicBezTo>
                  <a:pt x="31361" y="725016"/>
                  <a:pt x="753805" y="2572"/>
                  <a:pt x="1644985" y="257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5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7878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3_ТС заголовок в 1 строку c картинкой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6199998">
            <a:off x="7564506" y="-7560429"/>
            <a:ext cx="4679051" cy="1980806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4668418"/>
              <a:gd name="connsiteY0" fmla="*/ 0 h 19789644"/>
              <a:gd name="connsiteX1" fmla="*/ 3846480 w 4668418"/>
              <a:gd name="connsiteY1" fmla="*/ 0 h 19789644"/>
              <a:gd name="connsiteX2" fmla="*/ 4668418 w 4668418"/>
              <a:gd name="connsiteY2" fmla="*/ 0 h 19789644"/>
              <a:gd name="connsiteX3" fmla="*/ 4656495 w 4668418"/>
              <a:gd name="connsiteY3" fmla="*/ 19789644 h 19789644"/>
              <a:gd name="connsiteX4" fmla="*/ 0 w 4668418"/>
              <a:gd name="connsiteY4" fmla="*/ 19786800 h 19789644"/>
              <a:gd name="connsiteX5" fmla="*/ 31361 w 4668418"/>
              <a:gd name="connsiteY5" fmla="*/ 1613624 h 19789644"/>
              <a:gd name="connsiteX6" fmla="*/ 1644985 w 4668418"/>
              <a:gd name="connsiteY6" fmla="*/ 0 h 19789644"/>
              <a:gd name="connsiteX0" fmla="*/ 1655618 w 4679051"/>
              <a:gd name="connsiteY0" fmla="*/ 0 h 19808065"/>
              <a:gd name="connsiteX1" fmla="*/ 3857113 w 4679051"/>
              <a:gd name="connsiteY1" fmla="*/ 0 h 19808065"/>
              <a:gd name="connsiteX2" fmla="*/ 4679051 w 4679051"/>
              <a:gd name="connsiteY2" fmla="*/ 0 h 19808065"/>
              <a:gd name="connsiteX3" fmla="*/ 4667128 w 4679051"/>
              <a:gd name="connsiteY3" fmla="*/ 19789644 h 19808065"/>
              <a:gd name="connsiteX4" fmla="*/ 0 w 4679051"/>
              <a:gd name="connsiteY4" fmla="*/ 19808065 h 19808065"/>
              <a:gd name="connsiteX5" fmla="*/ 41994 w 4679051"/>
              <a:gd name="connsiteY5" fmla="*/ 1613624 h 19808065"/>
              <a:gd name="connsiteX6" fmla="*/ 1655618 w 4679051"/>
              <a:gd name="connsiteY6" fmla="*/ 0 h 19808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79051" h="19808065" fill="norm" stroke="1" extrusionOk="0">
                <a:moveTo>
                  <a:pt x="1655618" y="0"/>
                </a:moveTo>
                <a:lnTo>
                  <a:pt x="3857113" y="0"/>
                </a:lnTo>
                <a:lnTo>
                  <a:pt x="4679051" y="0"/>
                </a:lnTo>
                <a:cubicBezTo>
                  <a:pt x="4672830" y="3707601"/>
                  <a:pt x="4673349" y="16082043"/>
                  <a:pt x="4667128" y="19789644"/>
                </a:cubicBezTo>
                <a:lnTo>
                  <a:pt x="0" y="19808065"/>
                </a:lnTo>
                <a:cubicBezTo>
                  <a:pt x="12441" y="13714746"/>
                  <a:pt x="29553" y="7706943"/>
                  <a:pt x="41994" y="1613624"/>
                </a:cubicBezTo>
                <a:cubicBezTo>
                  <a:pt x="41994" y="722444"/>
                  <a:pt x="764438" y="0"/>
                  <a:pt x="1655618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1_ТС заголовок в 1 строку c картинкой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3_ТС заголовок в 1 строку c картинкой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9" name="Рисунок 4"/>
          <p:cNvSpPr>
            <a:spLocks noGrp="1"/>
          </p:cNvSpPr>
          <p:nvPr>
            <p:ph type="pic" sz="quarter" idx="22"/>
          </p:nvPr>
        </p:nvSpPr>
        <p:spPr bwMode="auto">
          <a:xfrm>
            <a:off x="2158206" y="6054340"/>
            <a:ext cx="902000" cy="1011960"/>
          </a:xfrm>
          <a:prstGeom prst="rect">
            <a:avLst/>
          </a:prstGeom>
        </p:spPr>
        <p:txBody>
          <a:bodyPr lIns="91439" rIns="91439"/>
          <a:lstStyle>
            <a:lvl1pPr marL="0" indent="0">
              <a:buFont typeface="Wingdings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196" name="Рисунок 4"/>
          <p:cNvSpPr>
            <a:spLocks noGrp="1"/>
          </p:cNvSpPr>
          <p:nvPr>
            <p:ph type="pic" sz="quarter" idx="28"/>
          </p:nvPr>
        </p:nvSpPr>
        <p:spPr bwMode="auto">
          <a:xfrm>
            <a:off x="7840910" y="6054340"/>
            <a:ext cx="902000" cy="1011960"/>
          </a:xfrm>
          <a:prstGeom prst="rect">
            <a:avLst/>
          </a:prstGeom>
        </p:spPr>
        <p:txBody>
          <a:bodyPr lIns="91439" rIns="91439"/>
          <a:lstStyle>
            <a:lvl1pPr marL="0" indent="0">
              <a:buFont typeface="Wingdings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197" name="Рисунок 4"/>
          <p:cNvSpPr>
            <a:spLocks noGrp="1"/>
          </p:cNvSpPr>
          <p:nvPr>
            <p:ph type="pic" sz="quarter" idx="29"/>
          </p:nvPr>
        </p:nvSpPr>
        <p:spPr bwMode="auto">
          <a:xfrm>
            <a:off x="13670774" y="6054340"/>
            <a:ext cx="902000" cy="1011960"/>
          </a:xfrm>
          <a:prstGeom prst="rect">
            <a:avLst/>
          </a:prstGeom>
        </p:spPr>
        <p:txBody>
          <a:bodyPr lIns="91439" rIns="91439"/>
          <a:lstStyle>
            <a:lvl1pPr marL="0" indent="0">
              <a:buFont typeface="Wingdings"/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1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6199998">
            <a:off x="7009946" y="-7023472"/>
            <a:ext cx="5786685" cy="19806580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84172 w 6702834"/>
              <a:gd name="connsiteY3" fmla="*/ 11122804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50946 w 6702834"/>
              <a:gd name="connsiteY0" fmla="*/ 0 h 19893580"/>
              <a:gd name="connsiteX1" fmla="*/ 4575455 w 6702834"/>
              <a:gd name="connsiteY1" fmla="*/ 0 h 19893580"/>
              <a:gd name="connsiteX2" fmla="*/ 6702834 w 6702834"/>
              <a:gd name="connsiteY2" fmla="*/ 0 h 19893580"/>
              <a:gd name="connsiteX3" fmla="*/ 6665511 w 6702834"/>
              <a:gd name="connsiteY3" fmla="*/ 19800273 h 19893580"/>
              <a:gd name="connsiteX4" fmla="*/ 0 w 6702834"/>
              <a:gd name="connsiteY4" fmla="*/ 19893580 h 19893580"/>
              <a:gd name="connsiteX5" fmla="*/ 37322 w 6702834"/>
              <a:gd name="connsiteY5" fmla="*/ 1613624 h 19893580"/>
              <a:gd name="connsiteX6" fmla="*/ 1650946 w 6702834"/>
              <a:gd name="connsiteY6" fmla="*/ 0 h 19893580"/>
              <a:gd name="connsiteX0" fmla="*/ 1632285 w 6684173"/>
              <a:gd name="connsiteY0" fmla="*/ 0 h 19837596"/>
              <a:gd name="connsiteX1" fmla="*/ 4556794 w 6684173"/>
              <a:gd name="connsiteY1" fmla="*/ 0 h 19837596"/>
              <a:gd name="connsiteX2" fmla="*/ 6684173 w 6684173"/>
              <a:gd name="connsiteY2" fmla="*/ 0 h 19837596"/>
              <a:gd name="connsiteX3" fmla="*/ 6646850 w 6684173"/>
              <a:gd name="connsiteY3" fmla="*/ 19800273 h 19837596"/>
              <a:gd name="connsiteX4" fmla="*/ 0 w 6684173"/>
              <a:gd name="connsiteY4" fmla="*/ 19837596 h 19837596"/>
              <a:gd name="connsiteX5" fmla="*/ 18661 w 6684173"/>
              <a:gd name="connsiteY5" fmla="*/ 1613624 h 19837596"/>
              <a:gd name="connsiteX6" fmla="*/ 1632285 w 6684173"/>
              <a:gd name="connsiteY6" fmla="*/ 0 h 19837596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74099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6696873"/>
              <a:gd name="connsiteY0" fmla="*/ 0 h 19800273"/>
              <a:gd name="connsiteX1" fmla="*/ 4569494 w 6696873"/>
              <a:gd name="connsiteY1" fmla="*/ 0 h 19800273"/>
              <a:gd name="connsiteX2" fmla="*/ 6696873 w 6696873"/>
              <a:gd name="connsiteY2" fmla="*/ 0 h 19800273"/>
              <a:gd name="connsiteX3" fmla="*/ 6659550 w 6696873"/>
              <a:gd name="connsiteY3" fmla="*/ 19800273 h 19800273"/>
              <a:gd name="connsiteX4" fmla="*/ 0 w 6696873"/>
              <a:gd name="connsiteY4" fmla="*/ 19786800 h 19800273"/>
              <a:gd name="connsiteX5" fmla="*/ 31361 w 6696873"/>
              <a:gd name="connsiteY5" fmla="*/ 1613624 h 19800273"/>
              <a:gd name="connsiteX6" fmla="*/ 1644985 w 6696873"/>
              <a:gd name="connsiteY6" fmla="*/ 0 h 19800273"/>
              <a:gd name="connsiteX0" fmla="*/ 1644985 w 8920162"/>
              <a:gd name="connsiteY0" fmla="*/ 0 h 19800272"/>
              <a:gd name="connsiteX1" fmla="*/ 4569494 w 8920162"/>
              <a:gd name="connsiteY1" fmla="*/ 0 h 19800272"/>
              <a:gd name="connsiteX2" fmla="*/ 6696873 w 8920162"/>
              <a:gd name="connsiteY2" fmla="*/ 0 h 19800272"/>
              <a:gd name="connsiteX3" fmla="*/ 8920150 w 8920162"/>
              <a:gd name="connsiteY3" fmla="*/ 19800272 h 19800272"/>
              <a:gd name="connsiteX4" fmla="*/ 0 w 8920162"/>
              <a:gd name="connsiteY4" fmla="*/ 19786800 h 19800272"/>
              <a:gd name="connsiteX5" fmla="*/ 31361 w 8920162"/>
              <a:gd name="connsiteY5" fmla="*/ 1613624 h 19800272"/>
              <a:gd name="connsiteX6" fmla="*/ 1644985 w 8920162"/>
              <a:gd name="connsiteY6" fmla="*/ 0 h 19800272"/>
              <a:gd name="connsiteX0" fmla="*/ 1644985 w 8932073"/>
              <a:gd name="connsiteY0" fmla="*/ 0 h 19800272"/>
              <a:gd name="connsiteX1" fmla="*/ 4569494 w 8932073"/>
              <a:gd name="connsiteY1" fmla="*/ 0 h 19800272"/>
              <a:gd name="connsiteX2" fmla="*/ 8932073 w 8932073"/>
              <a:gd name="connsiteY2" fmla="*/ 0 h 19800272"/>
              <a:gd name="connsiteX3" fmla="*/ 8920150 w 8932073"/>
              <a:gd name="connsiteY3" fmla="*/ 19800272 h 19800272"/>
              <a:gd name="connsiteX4" fmla="*/ 0 w 8932073"/>
              <a:gd name="connsiteY4" fmla="*/ 19786800 h 19800272"/>
              <a:gd name="connsiteX5" fmla="*/ 31361 w 8932073"/>
              <a:gd name="connsiteY5" fmla="*/ 1613624 h 19800272"/>
              <a:gd name="connsiteX6" fmla="*/ 1644985 w 8932073"/>
              <a:gd name="connsiteY6" fmla="*/ 0 h 19800272"/>
              <a:gd name="connsiteX0" fmla="*/ 1644985 w 8920158"/>
              <a:gd name="connsiteY0" fmla="*/ 0 h 19800272"/>
              <a:gd name="connsiteX1" fmla="*/ 4569494 w 8920158"/>
              <a:gd name="connsiteY1" fmla="*/ 0 h 19800272"/>
              <a:gd name="connsiteX2" fmla="*/ 5359534 w 8920158"/>
              <a:gd name="connsiteY2" fmla="*/ 21265 h 19800272"/>
              <a:gd name="connsiteX3" fmla="*/ 8920150 w 8920158"/>
              <a:gd name="connsiteY3" fmla="*/ 19800272 h 19800272"/>
              <a:gd name="connsiteX4" fmla="*/ 0 w 8920158"/>
              <a:gd name="connsiteY4" fmla="*/ 19786800 h 19800272"/>
              <a:gd name="connsiteX5" fmla="*/ 31361 w 8920158"/>
              <a:gd name="connsiteY5" fmla="*/ 1613624 h 19800272"/>
              <a:gd name="connsiteX6" fmla="*/ 1644985 w 8920158"/>
              <a:gd name="connsiteY6" fmla="*/ 0 h 19800272"/>
              <a:gd name="connsiteX0" fmla="*/ 1644985 w 8920157"/>
              <a:gd name="connsiteY0" fmla="*/ 0 h 19800272"/>
              <a:gd name="connsiteX1" fmla="*/ 4569494 w 8920157"/>
              <a:gd name="connsiteY1" fmla="*/ 0 h 19800272"/>
              <a:gd name="connsiteX2" fmla="*/ 4891701 w 8920157"/>
              <a:gd name="connsiteY2" fmla="*/ 0 h 19800272"/>
              <a:gd name="connsiteX3" fmla="*/ 8920150 w 8920157"/>
              <a:gd name="connsiteY3" fmla="*/ 19800272 h 19800272"/>
              <a:gd name="connsiteX4" fmla="*/ 0 w 8920157"/>
              <a:gd name="connsiteY4" fmla="*/ 19786800 h 19800272"/>
              <a:gd name="connsiteX5" fmla="*/ 31361 w 8920157"/>
              <a:gd name="connsiteY5" fmla="*/ 1613624 h 19800272"/>
              <a:gd name="connsiteX6" fmla="*/ 1644985 w 8920157"/>
              <a:gd name="connsiteY6" fmla="*/ 0 h 19800272"/>
              <a:gd name="connsiteX0" fmla="*/ 1644985 w 4891701"/>
              <a:gd name="connsiteY0" fmla="*/ 0 h 19800275"/>
              <a:gd name="connsiteX1" fmla="*/ 4569494 w 4891701"/>
              <a:gd name="connsiteY1" fmla="*/ 0 h 19800275"/>
              <a:gd name="connsiteX2" fmla="*/ 4891701 w 4891701"/>
              <a:gd name="connsiteY2" fmla="*/ 0 h 19800275"/>
              <a:gd name="connsiteX3" fmla="*/ 4645862 w 4891701"/>
              <a:gd name="connsiteY3" fmla="*/ 19800275 h 19800275"/>
              <a:gd name="connsiteX4" fmla="*/ 0 w 4891701"/>
              <a:gd name="connsiteY4" fmla="*/ 19786800 h 19800275"/>
              <a:gd name="connsiteX5" fmla="*/ 31361 w 4891701"/>
              <a:gd name="connsiteY5" fmla="*/ 1613624 h 19800275"/>
              <a:gd name="connsiteX6" fmla="*/ 1644985 w 4891701"/>
              <a:gd name="connsiteY6" fmla="*/ 0 h 19800275"/>
              <a:gd name="connsiteX0" fmla="*/ 1644985 w 4891701"/>
              <a:gd name="connsiteY0" fmla="*/ 0 h 19789643"/>
              <a:gd name="connsiteX1" fmla="*/ 4569494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891701"/>
              <a:gd name="connsiteY0" fmla="*/ 0 h 19789643"/>
              <a:gd name="connsiteX1" fmla="*/ 3846480 w 4891701"/>
              <a:gd name="connsiteY1" fmla="*/ 0 h 19789643"/>
              <a:gd name="connsiteX2" fmla="*/ 4891701 w 4891701"/>
              <a:gd name="connsiteY2" fmla="*/ 0 h 19789643"/>
              <a:gd name="connsiteX3" fmla="*/ 4667127 w 4891701"/>
              <a:gd name="connsiteY3" fmla="*/ 19789643 h 19789643"/>
              <a:gd name="connsiteX4" fmla="*/ 0 w 4891701"/>
              <a:gd name="connsiteY4" fmla="*/ 19786800 h 19789643"/>
              <a:gd name="connsiteX5" fmla="*/ 31361 w 4891701"/>
              <a:gd name="connsiteY5" fmla="*/ 1613624 h 19789643"/>
              <a:gd name="connsiteX6" fmla="*/ 1644985 w 4891701"/>
              <a:gd name="connsiteY6" fmla="*/ 0 h 19789643"/>
              <a:gd name="connsiteX0" fmla="*/ 1644985 w 4667184"/>
              <a:gd name="connsiteY0" fmla="*/ 0 h 19789643"/>
              <a:gd name="connsiteX1" fmla="*/ 3846480 w 4667184"/>
              <a:gd name="connsiteY1" fmla="*/ 0 h 19789643"/>
              <a:gd name="connsiteX2" fmla="*/ 4179320 w 4667184"/>
              <a:gd name="connsiteY2" fmla="*/ 10633 h 19789643"/>
              <a:gd name="connsiteX3" fmla="*/ 4667127 w 4667184"/>
              <a:gd name="connsiteY3" fmla="*/ 19789643 h 19789643"/>
              <a:gd name="connsiteX4" fmla="*/ 0 w 4667184"/>
              <a:gd name="connsiteY4" fmla="*/ 19786800 h 19789643"/>
              <a:gd name="connsiteX5" fmla="*/ 31361 w 4667184"/>
              <a:gd name="connsiteY5" fmla="*/ 1613624 h 19789643"/>
              <a:gd name="connsiteX6" fmla="*/ 1644985 w 4667184"/>
              <a:gd name="connsiteY6" fmla="*/ 0 h 19789643"/>
              <a:gd name="connsiteX0" fmla="*/ 1644985 w 4669085"/>
              <a:gd name="connsiteY0" fmla="*/ 0 h 19789643"/>
              <a:gd name="connsiteX1" fmla="*/ 3846480 w 4669085"/>
              <a:gd name="connsiteY1" fmla="*/ 0 h 19789643"/>
              <a:gd name="connsiteX2" fmla="*/ 4668418 w 4669085"/>
              <a:gd name="connsiteY2" fmla="*/ 0 h 19789643"/>
              <a:gd name="connsiteX3" fmla="*/ 4667127 w 4669085"/>
              <a:gd name="connsiteY3" fmla="*/ 19789643 h 19789643"/>
              <a:gd name="connsiteX4" fmla="*/ 0 w 4669085"/>
              <a:gd name="connsiteY4" fmla="*/ 19786800 h 19789643"/>
              <a:gd name="connsiteX5" fmla="*/ 31361 w 4669085"/>
              <a:gd name="connsiteY5" fmla="*/ 1613624 h 19789643"/>
              <a:gd name="connsiteX6" fmla="*/ 1644985 w 4669085"/>
              <a:gd name="connsiteY6" fmla="*/ 0 h 19789643"/>
              <a:gd name="connsiteX0" fmla="*/ 1644985 w 5786018"/>
              <a:gd name="connsiteY0" fmla="*/ 0 h 19789643"/>
              <a:gd name="connsiteX1" fmla="*/ 3846480 w 5786018"/>
              <a:gd name="connsiteY1" fmla="*/ 0 h 19789643"/>
              <a:gd name="connsiteX2" fmla="*/ 5786018 w 5786018"/>
              <a:gd name="connsiteY2" fmla="*/ 16933 h 19789643"/>
              <a:gd name="connsiteX3" fmla="*/ 4667127 w 5786018"/>
              <a:gd name="connsiteY3" fmla="*/ 19789643 h 19789643"/>
              <a:gd name="connsiteX4" fmla="*/ 0 w 5786018"/>
              <a:gd name="connsiteY4" fmla="*/ 19786800 h 19789643"/>
              <a:gd name="connsiteX5" fmla="*/ 31361 w 5786018"/>
              <a:gd name="connsiteY5" fmla="*/ 1613624 h 19789643"/>
              <a:gd name="connsiteX6" fmla="*/ 1644985 w 5786018"/>
              <a:gd name="connsiteY6" fmla="*/ 0 h 19789643"/>
              <a:gd name="connsiteX0" fmla="*/ 1644985 w 5786685"/>
              <a:gd name="connsiteY0" fmla="*/ 0 h 19806580"/>
              <a:gd name="connsiteX1" fmla="*/ 3846480 w 5786685"/>
              <a:gd name="connsiteY1" fmla="*/ 0 h 19806580"/>
              <a:gd name="connsiteX2" fmla="*/ 5786018 w 5786685"/>
              <a:gd name="connsiteY2" fmla="*/ 16933 h 19806580"/>
              <a:gd name="connsiteX3" fmla="*/ 5784727 w 5786685"/>
              <a:gd name="connsiteY3" fmla="*/ 19806580 h 19806580"/>
              <a:gd name="connsiteX4" fmla="*/ 0 w 5786685"/>
              <a:gd name="connsiteY4" fmla="*/ 19786800 h 19806580"/>
              <a:gd name="connsiteX5" fmla="*/ 31361 w 5786685"/>
              <a:gd name="connsiteY5" fmla="*/ 1613624 h 19806580"/>
              <a:gd name="connsiteX6" fmla="*/ 1644985 w 5786685"/>
              <a:gd name="connsiteY6" fmla="*/ 0 h 19806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86685" h="19806580" fill="norm" stroke="1" extrusionOk="0">
                <a:moveTo>
                  <a:pt x="1644985" y="0"/>
                </a:moveTo>
                <a:lnTo>
                  <a:pt x="3846480" y="0"/>
                </a:lnTo>
                <a:lnTo>
                  <a:pt x="5786018" y="16933"/>
                </a:lnTo>
                <a:cubicBezTo>
                  <a:pt x="5779797" y="3724534"/>
                  <a:pt x="5790948" y="16098979"/>
                  <a:pt x="5784727" y="19806580"/>
                </a:cubicBezTo>
                <a:lnTo>
                  <a:pt x="0" y="19786800"/>
                </a:lnTo>
                <a:cubicBezTo>
                  <a:pt x="12441" y="13693481"/>
                  <a:pt x="18920" y="7706943"/>
                  <a:pt x="31361" y="1613624"/>
                </a:cubicBezTo>
                <a:cubicBezTo>
                  <a:pt x="31361" y="722444"/>
                  <a:pt x="753805" y="0"/>
                  <a:pt x="1644985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3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6" name="Текст 12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665449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4_Пользовательский макет">
    <p:bg>
      <p:bgPr shadeToTitle="0">
        <a:solidFill>
          <a:schemeClr val="accent4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" name="object 3"/>
          <p:cNvSpPr/>
          <p:nvPr userDrawn="1"/>
        </p:nvSpPr>
        <p:spPr bwMode="auto">
          <a:xfrm>
            <a:off x="4724104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0" name="object 4"/>
          <p:cNvSpPr/>
          <p:nvPr userDrawn="1"/>
        </p:nvSpPr>
        <p:spPr bwMode="auto">
          <a:xfrm>
            <a:off x="11971018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1" name="object 5"/>
          <p:cNvSpPr/>
          <p:nvPr userDrawn="1"/>
        </p:nvSpPr>
        <p:spPr bwMode="auto">
          <a:xfrm>
            <a:off x="15532643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2" name="object 6"/>
          <p:cNvSpPr/>
          <p:nvPr userDrawn="1"/>
        </p:nvSpPr>
        <p:spPr bwMode="auto">
          <a:xfrm>
            <a:off x="1038812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10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3" name="object 7"/>
          <p:cNvSpPr/>
          <p:nvPr userDrawn="1"/>
        </p:nvSpPr>
        <p:spPr bwMode="auto">
          <a:xfrm>
            <a:off x="8285726" y="2788273"/>
            <a:ext cx="3191137" cy="6493788"/>
          </a:xfrm>
          <a:custGeom>
            <a:avLst/>
            <a:gdLst/>
            <a:ahLst/>
            <a:cxnLst/>
            <a:rect l="l" t="t" r="r" b="b"/>
            <a:pathLst>
              <a:path w="3242309" h="6584315" fill="norm" stroke="1" extrusionOk="0">
                <a:moveTo>
                  <a:pt x="3241786" y="0"/>
                </a:moveTo>
                <a:lnTo>
                  <a:pt x="0" y="0"/>
                </a:lnTo>
                <a:lnTo>
                  <a:pt x="0" y="6584092"/>
                </a:lnTo>
                <a:lnTo>
                  <a:pt x="3241786" y="6584092"/>
                </a:lnTo>
                <a:lnTo>
                  <a:pt x="32417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4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6012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409" name="Уровень текста 1…"/>
          <p:cNvSpPr txBox="1">
            <a:spLocks noGrp="1"/>
          </p:cNvSpPr>
          <p:nvPr>
            <p:ph type="body" sz="half" idx="1" hasCustomPrompt="1"/>
          </p:nvPr>
        </p:nvSpPr>
        <p:spPr bwMode="auto">
          <a:xfrm>
            <a:off x="8125158" y="3658024"/>
            <a:ext cx="9909503" cy="4724149"/>
          </a:xfrm>
          <a:prstGeom prst="rect">
            <a:avLst/>
          </a:prstGeom>
        </p:spPr>
        <p:txBody>
          <a:bodyPr>
            <a:noAutofit/>
          </a:bodyPr>
          <a:lstStyle>
            <a:lvl1pPr marL="0" marR="185196" indent="12513" defTabSz="449939">
              <a:lnSpc>
                <a:spcPct val="119300"/>
              </a:lnSpc>
              <a:spcBef>
                <a:spcPts val="2066"/>
              </a:spcBef>
              <a:buSzTx/>
              <a:buFontTx/>
              <a:buNone/>
              <a:defRPr sz="2750" spc="11">
                <a:solidFill>
                  <a:srgbClr val="282828"/>
                </a:solidFill>
              </a:defRPr>
            </a:lvl1pPr>
            <a:lvl2pPr marL="742803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2pPr>
            <a:lvl3pPr marL="1485613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3pPr>
            <a:lvl4pPr marL="2228416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4pPr>
            <a:lvl5pPr marL="2971220" marR="185196" indent="0" defTabSz="449939">
              <a:lnSpc>
                <a:spcPct val="119300"/>
              </a:lnSpc>
              <a:spcBef>
                <a:spcPts val="2066"/>
              </a:spcBef>
              <a:buFontTx/>
              <a:buNone/>
              <a:defRPr sz="2750" spc="11">
                <a:solidFill>
                  <a:srgbClr val="282828"/>
                </a:solidFill>
              </a:defRPr>
            </a:lvl5pPr>
          </a:lstStyle>
          <a:p>
            <a:pPr>
              <a:defRPr/>
            </a:pPr>
            <a:r>
              <a:rPr/>
              <a:t>Разнообразный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богатый</a:t>
            </a:r>
            <a:r>
              <a:rPr/>
              <a:t> </a:t>
            </a:r>
            <a:r>
              <a:rPr/>
              <a:t>опыт</a:t>
            </a:r>
            <a:r>
              <a:rPr/>
              <a:t> </a:t>
            </a:r>
            <a:r>
              <a:rPr/>
              <a:t>рамки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место</a:t>
            </a:r>
            <a:r>
              <a:rPr/>
              <a:t> </a:t>
            </a:r>
            <a:r>
              <a:rPr/>
              <a:t>обучения</a:t>
            </a:r>
            <a:r>
              <a:rPr/>
              <a:t> </a:t>
            </a:r>
            <a:r>
              <a:rPr/>
              <a:t>кадров</a:t>
            </a:r>
            <a:r>
              <a:rPr/>
              <a:t> </a:t>
            </a:r>
            <a:r>
              <a:rPr/>
              <a:t>позволяет</a:t>
            </a:r>
            <a:r>
              <a:rPr/>
              <a:t>  </a:t>
            </a:r>
            <a:r>
              <a:rPr/>
              <a:t>выполнять</a:t>
            </a:r>
            <a:r>
              <a:rPr/>
              <a:t> </a:t>
            </a:r>
            <a:r>
              <a:rPr/>
              <a:t>важные</a:t>
            </a:r>
            <a:r>
              <a:rPr/>
              <a:t> </a:t>
            </a:r>
            <a:r>
              <a:rPr/>
              <a:t>задания</a:t>
            </a:r>
            <a:r>
              <a:rPr/>
              <a:t> </a:t>
            </a:r>
            <a:r>
              <a:rPr/>
              <a:t>по</a:t>
            </a:r>
            <a:r>
              <a:rPr/>
              <a:t> </a:t>
            </a:r>
            <a:r>
              <a:rPr/>
              <a:t>разработке</a:t>
            </a:r>
            <a:r>
              <a:rPr/>
              <a:t> </a:t>
            </a:r>
            <a:r>
              <a:rPr/>
              <a:t>позиций</a:t>
            </a:r>
            <a:r>
              <a:rPr/>
              <a:t>, </a:t>
            </a:r>
            <a:r>
              <a:rPr/>
              <a:t>занимаемых</a:t>
            </a:r>
            <a:r>
              <a:rPr/>
              <a:t> </a:t>
            </a:r>
            <a:r>
              <a:rPr/>
              <a:t>участниками</a:t>
            </a:r>
            <a:r>
              <a:rPr/>
              <a:t>  </a:t>
            </a:r>
            <a:r>
              <a:rPr/>
              <a:t>в</a:t>
            </a:r>
            <a:r>
              <a:rPr/>
              <a:t> </a:t>
            </a:r>
            <a:r>
              <a:rPr/>
              <a:t>отношении</a:t>
            </a:r>
            <a:r>
              <a:rPr/>
              <a:t> </a:t>
            </a:r>
            <a:r>
              <a:rPr/>
              <a:t>поставленных</a:t>
            </a:r>
            <a:r>
              <a:rPr/>
              <a:t> </a:t>
            </a:r>
            <a:r>
              <a:rPr/>
              <a:t>задач</a:t>
            </a:r>
            <a:r>
              <a:rPr/>
              <a:t>. </a:t>
            </a:r>
            <a:r>
              <a:rPr/>
              <a:t>Таким</a:t>
            </a:r>
            <a:r>
              <a:rPr/>
              <a:t> </a:t>
            </a:r>
            <a:r>
              <a:rPr/>
              <a:t>образом</a:t>
            </a:r>
            <a:r>
              <a:rPr/>
              <a:t> </a:t>
            </a:r>
            <a:r>
              <a:rPr/>
              <a:t>дальнейшее</a:t>
            </a:r>
            <a:r>
              <a:rPr/>
              <a:t> </a:t>
            </a:r>
            <a:r>
              <a:rPr/>
              <a:t>развитие</a:t>
            </a:r>
            <a:r>
              <a:rPr/>
              <a:t>  </a:t>
            </a:r>
            <a:r>
              <a:rPr/>
              <a:t>различных</a:t>
            </a:r>
            <a:r>
              <a:rPr/>
              <a:t> </a:t>
            </a:r>
            <a:r>
              <a:rPr/>
              <a:t>форм</a:t>
            </a:r>
            <a:r>
              <a:rPr/>
              <a:t> </a:t>
            </a:r>
            <a:r>
              <a:rPr/>
              <a:t>деятельности</a:t>
            </a:r>
            <a:r>
              <a:rPr/>
              <a:t> </a:t>
            </a:r>
            <a:r>
              <a:rPr/>
              <a:t>требуют</a:t>
            </a:r>
            <a:r>
              <a:rPr/>
              <a:t> </a:t>
            </a:r>
            <a:r>
              <a:rPr/>
              <a:t>от</a:t>
            </a:r>
            <a:r>
              <a:rPr/>
              <a:t> </a:t>
            </a:r>
            <a:r>
              <a:rPr/>
              <a:t>нас</a:t>
            </a:r>
            <a:r>
              <a:rPr/>
              <a:t> </a:t>
            </a:r>
            <a:r>
              <a:rPr/>
              <a:t>анализа</a:t>
            </a:r>
            <a:r>
              <a:rPr/>
              <a:t> </a:t>
            </a:r>
            <a:r>
              <a:rPr/>
              <a:t>системы</a:t>
            </a:r>
            <a:r>
              <a:rPr/>
              <a:t> </a:t>
            </a:r>
            <a:r>
              <a:rPr/>
              <a:t>обучения</a:t>
            </a:r>
            <a:r>
              <a:rPr/>
              <a:t>  </a:t>
            </a:r>
            <a:r>
              <a:rPr/>
              <a:t>кадров</a:t>
            </a:r>
            <a:r>
              <a:rPr/>
              <a:t>, </a:t>
            </a:r>
            <a:r>
              <a:rPr/>
              <a:t>соответствует</a:t>
            </a:r>
            <a:r>
              <a:rPr/>
              <a:t> </a:t>
            </a:r>
            <a:r>
              <a:rPr/>
              <a:t>насущным</a:t>
            </a:r>
            <a:r>
              <a:rPr/>
              <a:t> </a:t>
            </a:r>
            <a:r>
              <a:rPr/>
              <a:t>потребностям</a:t>
            </a:r>
            <a:r>
              <a:rPr/>
              <a:t>. </a:t>
            </a:r>
            <a:r>
              <a:rPr/>
              <a:t>С</a:t>
            </a:r>
            <a:r>
              <a:rPr/>
              <a:t> </a:t>
            </a:r>
            <a:r>
              <a:rPr/>
              <a:t>другой</a:t>
            </a:r>
            <a:r>
              <a:rPr/>
              <a:t> </a:t>
            </a:r>
            <a:r>
              <a:rPr/>
              <a:t>стороны</a:t>
            </a:r>
            <a:r>
              <a:rPr/>
              <a:t>  </a:t>
            </a:r>
            <a:r>
              <a:rPr/>
              <a:t>консультация</a:t>
            </a:r>
            <a:r>
              <a:rPr/>
              <a:t> </a:t>
            </a:r>
            <a:r>
              <a:rPr/>
              <a:t>с</a:t>
            </a:r>
            <a:r>
              <a:rPr/>
              <a:t> </a:t>
            </a:r>
            <a:r>
              <a:rPr/>
              <a:t>широким</a:t>
            </a:r>
            <a:r>
              <a:rPr/>
              <a:t> </a:t>
            </a:r>
            <a:r>
              <a:rPr/>
              <a:t>активом</a:t>
            </a:r>
            <a:r>
              <a:rPr/>
              <a:t> </a:t>
            </a:r>
            <a:r>
              <a:rPr/>
              <a:t>позволяет</a:t>
            </a:r>
            <a:r>
              <a:rPr/>
              <a:t> </a:t>
            </a:r>
            <a:r>
              <a:rPr/>
              <a:t>оценить</a:t>
            </a:r>
            <a:r>
              <a:rPr/>
              <a:t> </a:t>
            </a:r>
            <a:r>
              <a:rPr/>
              <a:t>значение</a:t>
            </a:r>
            <a:r>
              <a:rPr/>
              <a:t> </a:t>
            </a:r>
            <a:r>
              <a:rPr/>
              <a:t>систем</a:t>
            </a:r>
            <a:r>
              <a:rPr/>
              <a:t>  </a:t>
            </a:r>
            <a:r>
              <a:rPr/>
              <a:t>массового</a:t>
            </a:r>
            <a:r>
              <a:rPr/>
              <a:t> </a:t>
            </a:r>
            <a:r>
              <a:rPr/>
              <a:t>участия</a:t>
            </a:r>
            <a:r>
              <a:rPr/>
              <a:t>. </a:t>
            </a:r>
            <a:r>
              <a:rPr/>
              <a:t>С</a:t>
            </a:r>
            <a:r>
              <a:rPr/>
              <a:t> </a:t>
            </a:r>
            <a:r>
              <a:rPr/>
              <a:t>другой</a:t>
            </a:r>
            <a:r>
              <a:rPr/>
              <a:t> </a:t>
            </a:r>
            <a:r>
              <a:rPr/>
              <a:t>стороны</a:t>
            </a:r>
            <a:r>
              <a:rPr/>
              <a:t> </a:t>
            </a:r>
            <a:r>
              <a:rPr/>
              <a:t>рамки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место</a:t>
            </a:r>
            <a:r>
              <a:rPr/>
              <a:t> </a:t>
            </a:r>
            <a:r>
              <a:rPr/>
              <a:t>обучения</a:t>
            </a:r>
            <a:r>
              <a:rPr/>
              <a:t> </a:t>
            </a:r>
            <a:r>
              <a:rPr/>
              <a:t>кадров</a:t>
            </a:r>
            <a:r>
              <a:rPr/>
              <a:t> </a:t>
            </a:r>
            <a:r>
              <a:rPr/>
              <a:t>требуют</a:t>
            </a:r>
            <a:r>
              <a:rPr/>
              <a:t>  </a:t>
            </a:r>
            <a:r>
              <a:rPr/>
              <a:t>от</a:t>
            </a:r>
            <a:r>
              <a:rPr/>
              <a:t> </a:t>
            </a:r>
            <a:r>
              <a:rPr/>
              <a:t>нас</a:t>
            </a:r>
            <a:r>
              <a:rPr/>
              <a:t> </a:t>
            </a:r>
            <a:r>
              <a:rPr/>
              <a:t>анализа</a:t>
            </a:r>
            <a:r>
              <a:rPr/>
              <a:t> </a:t>
            </a:r>
            <a:r>
              <a:rPr/>
              <a:t>систем</a:t>
            </a:r>
            <a:r>
              <a:rPr/>
              <a:t> </a:t>
            </a:r>
            <a:r>
              <a:rPr/>
              <a:t>массового</a:t>
            </a:r>
            <a:r>
              <a:rPr/>
              <a:t> </a:t>
            </a:r>
            <a:r>
              <a:rPr/>
              <a:t>участия</a:t>
            </a:r>
            <a:r>
              <a:rPr/>
              <a:t>. </a:t>
            </a:r>
            <a:r>
              <a:rPr/>
              <a:t>Таким</a:t>
            </a:r>
            <a:r>
              <a:rPr/>
              <a:t> </a:t>
            </a:r>
            <a:r>
              <a:rPr/>
              <a:t>образом</a:t>
            </a:r>
            <a:r>
              <a:rPr/>
              <a:t> </a:t>
            </a:r>
            <a:r>
              <a:rPr/>
              <a:t>постоянное</a:t>
            </a:r>
            <a:r>
              <a:rPr/>
              <a:t>  </a:t>
            </a:r>
            <a:r>
              <a:rPr/>
              <a:t>информационно-пропагандистское</a:t>
            </a:r>
            <a:r>
              <a:rPr/>
              <a:t> </a:t>
            </a:r>
            <a:r>
              <a:rPr/>
              <a:t>обеспечение</a:t>
            </a:r>
            <a:r>
              <a:rPr/>
              <a:t> </a:t>
            </a:r>
            <a:r>
              <a:rPr/>
              <a:t>нашей</a:t>
            </a:r>
            <a:r>
              <a:rPr/>
              <a:t> </a:t>
            </a:r>
            <a:r>
              <a:rPr/>
              <a:t>деятельности</a:t>
            </a:r>
            <a:r>
              <a:rPr/>
              <a:t> </a:t>
            </a:r>
            <a:r>
              <a:rPr/>
              <a:t>играет</a:t>
            </a:r>
            <a:r>
              <a:rPr/>
              <a:t>  </a:t>
            </a:r>
            <a:r>
              <a:rPr/>
              <a:t>важную</a:t>
            </a:r>
            <a:r>
              <a:rPr/>
              <a:t> </a:t>
            </a:r>
            <a:r>
              <a:rPr/>
              <a:t>роль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формировании</a:t>
            </a:r>
            <a:r>
              <a:rPr/>
              <a:t> </a:t>
            </a:r>
            <a:r>
              <a:rPr/>
              <a:t>позиций</a:t>
            </a:r>
            <a:r>
              <a:rPr/>
              <a:t>, </a:t>
            </a:r>
            <a:r>
              <a:rPr/>
              <a:t>занимаемых</a:t>
            </a:r>
            <a:r>
              <a:rPr/>
              <a:t> </a:t>
            </a:r>
            <a:r>
              <a:rPr/>
              <a:t>участниками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отношении</a:t>
            </a:r>
            <a:r>
              <a:rPr/>
              <a:t> </a:t>
            </a:r>
            <a:r>
              <a:rPr/>
              <a:t>поставленных</a:t>
            </a:r>
            <a:r>
              <a:rPr/>
              <a:t> </a:t>
            </a:r>
            <a:r>
              <a:rPr/>
              <a:t>задач</a:t>
            </a:r>
            <a:endParaRPr/>
          </a:p>
        </p:txBody>
      </p:sp>
      <p:sp>
        <p:nvSpPr>
          <p:cNvPr id="411" name="Текст 11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8124714" y="2068262"/>
            <a:ext cx="9910589" cy="12541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050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С другой стороны рамки и место обучения кадров  требуют от нас анализа систем массового участия.</a:t>
            </a:r>
            <a:endParaRPr/>
          </a:p>
        </p:txBody>
      </p:sp>
      <p:sp>
        <p:nvSpPr>
          <p:cNvPr id="412" name="Текст 12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710448" y="720221"/>
            <a:ext cx="5649334" cy="1985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2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1" name="object 7"/>
          <p:cNvSpPr/>
          <p:nvPr/>
        </p:nvSpPr>
        <p:spPr bwMode="auto">
          <a:xfrm>
            <a:off x="8643159" y="1860944"/>
            <a:ext cx="187244" cy="187631"/>
          </a:xfrm>
          <a:prstGeom prst="rect">
            <a:avLst/>
          </a:prstGeom>
          <a:blipFill>
            <a:blip r:embed="rId2"/>
            <a:stretch/>
          </a:blip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22" name="object 19"/>
          <p:cNvSpPr/>
          <p:nvPr/>
        </p:nvSpPr>
        <p:spPr bwMode="auto">
          <a:xfrm>
            <a:off x="8670465" y="5932990"/>
            <a:ext cx="503676" cy="504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9200" y="0"/>
                </a:moveTo>
                <a:lnTo>
                  <a:pt x="2400" y="0"/>
                </a:lnTo>
                <a:lnTo>
                  <a:pt x="1466" y="189"/>
                </a:lnTo>
                <a:lnTo>
                  <a:pt x="703" y="703"/>
                </a:lnTo>
                <a:lnTo>
                  <a:pt x="189" y="1466"/>
                </a:lnTo>
                <a:lnTo>
                  <a:pt x="0" y="2400"/>
                </a:lnTo>
                <a:lnTo>
                  <a:pt x="0" y="19200"/>
                </a:lnTo>
                <a:lnTo>
                  <a:pt x="189" y="20134"/>
                </a:lnTo>
                <a:lnTo>
                  <a:pt x="703" y="20897"/>
                </a:lnTo>
                <a:lnTo>
                  <a:pt x="1466" y="21411"/>
                </a:lnTo>
                <a:lnTo>
                  <a:pt x="2400" y="21600"/>
                </a:lnTo>
                <a:lnTo>
                  <a:pt x="19200" y="21600"/>
                </a:lnTo>
                <a:lnTo>
                  <a:pt x="20134" y="21411"/>
                </a:lnTo>
                <a:lnTo>
                  <a:pt x="20897" y="20897"/>
                </a:lnTo>
                <a:lnTo>
                  <a:pt x="21411" y="20134"/>
                </a:lnTo>
                <a:lnTo>
                  <a:pt x="21600" y="19200"/>
                </a:lnTo>
                <a:lnTo>
                  <a:pt x="21600" y="2400"/>
                </a:lnTo>
                <a:lnTo>
                  <a:pt x="21411" y="1466"/>
                </a:lnTo>
                <a:lnTo>
                  <a:pt x="20897" y="703"/>
                </a:lnTo>
                <a:lnTo>
                  <a:pt x="20134" y="189"/>
                </a:lnTo>
                <a:lnTo>
                  <a:pt x="19200" y="0"/>
                </a:lnTo>
                <a:close/>
              </a:path>
            </a:pathLst>
          </a:custGeom>
          <a:ln w="30294">
            <a:solidFill>
              <a:srgbClr val="FFFFFF"/>
            </a:solidFill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23" name="Рисунок 52"/>
          <p:cNvSpPr>
            <a:spLocks noGrp="1"/>
          </p:cNvSpPr>
          <p:nvPr>
            <p:ph type="pic" sz="quarter" idx="21"/>
          </p:nvPr>
        </p:nvSpPr>
        <p:spPr bwMode="auto">
          <a:xfrm>
            <a:off x="8275144" y="1608240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424" name="Рисунок 52"/>
          <p:cNvSpPr>
            <a:spLocks noGrp="1"/>
          </p:cNvSpPr>
          <p:nvPr>
            <p:ph type="pic" sz="quarter" idx="22"/>
          </p:nvPr>
        </p:nvSpPr>
        <p:spPr bwMode="auto">
          <a:xfrm>
            <a:off x="8275144" y="3587279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425" name="Рисунок 52"/>
          <p:cNvSpPr>
            <a:spLocks noGrp="1"/>
          </p:cNvSpPr>
          <p:nvPr>
            <p:ph type="pic" sz="quarter" idx="23"/>
          </p:nvPr>
        </p:nvSpPr>
        <p:spPr bwMode="auto">
          <a:xfrm>
            <a:off x="8275144" y="5639929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426" name="Рисунок 52"/>
          <p:cNvSpPr>
            <a:spLocks noGrp="1"/>
          </p:cNvSpPr>
          <p:nvPr>
            <p:ph type="pic" sz="quarter" idx="24"/>
          </p:nvPr>
        </p:nvSpPr>
        <p:spPr bwMode="auto">
          <a:xfrm>
            <a:off x="8275144" y="7669355"/>
            <a:ext cx="1354641" cy="1346195"/>
          </a:xfrm>
          <a:prstGeom prst="rect">
            <a:avLst/>
          </a:prstGeom>
        </p:spPr>
        <p:txBody>
          <a:bodyPr lIns="91439" rIns="91439"/>
          <a:lstStyle/>
          <a:p>
            <a:pPr>
              <a:defRPr/>
            </a:pPr>
            <a:endParaRPr/>
          </a:p>
        </p:txBody>
      </p:sp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6012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object 2"/>
          <p:cNvSpPr/>
          <p:nvPr userDrawn="1"/>
        </p:nvSpPr>
        <p:spPr bwMode="auto">
          <a:xfrm flipV="1">
            <a:off x="0" y="3859825"/>
            <a:ext cx="19786802" cy="73002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950"/>
            </a:lvl1pPr>
          </a:lstStyle>
          <a:p>
            <a:pPr>
              <a:defRPr/>
            </a:pPr>
            <a:r>
              <a:rPr lang="en-US"/>
              <a:t>1</a:t>
            </a:r>
            <a:endParaRPr lang="ru-RU"/>
          </a:p>
        </p:txBody>
      </p:sp>
      <p:sp>
        <p:nvSpPr>
          <p:cNvPr id="2" name="Прямоугольник 1"/>
          <p:cNvSpPr/>
          <p:nvPr userDrawn="1"/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Номер слайда"/>
          <p:cNvSpPr txBox="1"/>
          <p:nvPr userDrawn="1"/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defPPr marL="0" marR="0" indent="0" algn="l" defTabSz="90006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</a:defRPr>
            </a:defPPr>
            <a:lvl1pPr marL="0" marR="0" indent="0" algn="r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None/>
              <a:defRPr sz="1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0" marR="0" indent="450029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0" marR="0" indent="90006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0" marR="0" indent="135008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0" marR="0" indent="180012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0" marR="0" indent="225014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0" marR="0" indent="270017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0" marR="0" indent="315020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0" marR="0" indent="360023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950"/>
            </a:lvl1pPr>
          </a:lstStyle>
          <a:p>
            <a:pPr>
              <a:defRPr/>
            </a:pPr>
            <a:fld id="{86CB4B4D-7CA3-9044-876B-883B54F8677D}" type="slidenum">
              <a:rPr lang="ru-RU"/>
              <a:t/>
            </a:fld>
            <a:endParaRPr lang="ru-RU"/>
          </a:p>
        </p:txBody>
      </p:sp>
      <p:sp>
        <p:nvSpPr>
          <p:cNvPr id="4" name="object 2"/>
          <p:cNvSpPr/>
          <p:nvPr userDrawn="1"/>
        </p:nvSpPr>
        <p:spPr bwMode="auto">
          <a:xfrm flipV="1">
            <a:off x="0" y="5117352"/>
            <a:ext cx="19786802" cy="604277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/>
          <p:nvPr userDrawn="1"/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defPPr marL="0" marR="0" indent="0" algn="l" defTabSz="90006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</a:defRPr>
            </a:defPPr>
            <a:lvl1pPr marL="0" marR="0" indent="0" algn="r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/>
              <a:buNone/>
              <a:defRPr sz="1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0" marR="0" indent="450029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0" marR="0" indent="90006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0" marR="0" indent="135008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0" marR="0" indent="1800120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0" marR="0" indent="225014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0" marR="0" indent="270017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0" marR="0" indent="3150206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0" marR="0" indent="3600237" algn="l" defTabSz="4500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75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5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object 2"/>
          <p:cNvSpPr/>
          <p:nvPr userDrawn="1"/>
        </p:nvSpPr>
        <p:spPr bwMode="auto">
          <a:xfrm flipV="1">
            <a:off x="0" y="0"/>
            <a:ext cx="19786802" cy="6042772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3" name="Прямоугольник с одним усеченным и одним скругленным углом 1"/>
          <p:cNvSpPr/>
          <p:nvPr userDrawn="1"/>
        </p:nvSpPr>
        <p:spPr bwMode="auto">
          <a:xfrm rot="10800000" flipH="1">
            <a:off x="7001806" y="-2277"/>
            <a:ext cx="5795688" cy="7145900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46883"/>
              <a:gd name="connsiteY0" fmla="*/ 21265 h 11181391"/>
              <a:gd name="connsiteX1" fmla="*/ 4538133 w 6646883"/>
              <a:gd name="connsiteY1" fmla="*/ 21265 h 11181391"/>
              <a:gd name="connsiteX2" fmla="*/ 5793642 w 6646883"/>
              <a:gd name="connsiteY2" fmla="*/ 0 h 11181391"/>
              <a:gd name="connsiteX3" fmla="*/ 6646850 w 6646883"/>
              <a:gd name="connsiteY3" fmla="*/ 11144069 h 11181391"/>
              <a:gd name="connsiteX4" fmla="*/ 0 w 6646883"/>
              <a:gd name="connsiteY4" fmla="*/ 11181391 h 11181391"/>
              <a:gd name="connsiteX5" fmla="*/ 0 w 6646883"/>
              <a:gd name="connsiteY5" fmla="*/ 1634889 h 11181391"/>
              <a:gd name="connsiteX6" fmla="*/ 1613624 w 6646883"/>
              <a:gd name="connsiteY6" fmla="*/ 21265 h 11181391"/>
              <a:gd name="connsiteX0" fmla="*/ 1613624 w 5793642"/>
              <a:gd name="connsiteY0" fmla="*/ 21265 h 11181391"/>
              <a:gd name="connsiteX1" fmla="*/ 4538133 w 5793642"/>
              <a:gd name="connsiteY1" fmla="*/ 21265 h 11181391"/>
              <a:gd name="connsiteX2" fmla="*/ 5793642 w 5793642"/>
              <a:gd name="connsiteY2" fmla="*/ 0 h 11181391"/>
              <a:gd name="connsiteX3" fmla="*/ 5753716 w 5793642"/>
              <a:gd name="connsiteY3" fmla="*/ 11144069 h 11181391"/>
              <a:gd name="connsiteX4" fmla="*/ 0 w 5793642"/>
              <a:gd name="connsiteY4" fmla="*/ 11181391 h 11181391"/>
              <a:gd name="connsiteX5" fmla="*/ 0 w 5793642"/>
              <a:gd name="connsiteY5" fmla="*/ 1634889 h 11181391"/>
              <a:gd name="connsiteX6" fmla="*/ 1613624 w 5793642"/>
              <a:gd name="connsiteY6" fmla="*/ 21265 h 11181391"/>
              <a:gd name="connsiteX0" fmla="*/ 1613624 w 5793642"/>
              <a:gd name="connsiteY0" fmla="*/ 21265 h 11144069"/>
              <a:gd name="connsiteX1" fmla="*/ 4538133 w 5793642"/>
              <a:gd name="connsiteY1" fmla="*/ 21265 h 11144069"/>
              <a:gd name="connsiteX2" fmla="*/ 5793642 w 5793642"/>
              <a:gd name="connsiteY2" fmla="*/ 0 h 11144069"/>
              <a:gd name="connsiteX3" fmla="*/ 5753716 w 5793642"/>
              <a:gd name="connsiteY3" fmla="*/ 11144069 h 11144069"/>
              <a:gd name="connsiteX4" fmla="*/ 21265 w 5793642"/>
              <a:gd name="connsiteY4" fmla="*/ 8204275 h 11144069"/>
              <a:gd name="connsiteX5" fmla="*/ 0 w 5793642"/>
              <a:gd name="connsiteY5" fmla="*/ 1634889 h 11144069"/>
              <a:gd name="connsiteX6" fmla="*/ 1613624 w 5793642"/>
              <a:gd name="connsiteY6" fmla="*/ 21265 h 11144069"/>
              <a:gd name="connsiteX0" fmla="*/ 1615670 w 5795688"/>
              <a:gd name="connsiteY0" fmla="*/ 21265 h 11144069"/>
              <a:gd name="connsiteX1" fmla="*/ 4540179 w 5795688"/>
              <a:gd name="connsiteY1" fmla="*/ 21265 h 11144069"/>
              <a:gd name="connsiteX2" fmla="*/ 5795688 w 5795688"/>
              <a:gd name="connsiteY2" fmla="*/ 0 h 11144069"/>
              <a:gd name="connsiteX3" fmla="*/ 5755762 w 5795688"/>
              <a:gd name="connsiteY3" fmla="*/ 11144069 h 11144069"/>
              <a:gd name="connsiteX4" fmla="*/ 2046 w 5795688"/>
              <a:gd name="connsiteY4" fmla="*/ 7055959 h 11144069"/>
              <a:gd name="connsiteX5" fmla="*/ 2046 w 5795688"/>
              <a:gd name="connsiteY5" fmla="*/ 1634889 h 11144069"/>
              <a:gd name="connsiteX6" fmla="*/ 1615670 w 5795688"/>
              <a:gd name="connsiteY6" fmla="*/ 21265 h 11144069"/>
              <a:gd name="connsiteX0" fmla="*/ 1615670 w 5795688"/>
              <a:gd name="connsiteY0" fmla="*/ 21265 h 7103697"/>
              <a:gd name="connsiteX1" fmla="*/ 4540179 w 5795688"/>
              <a:gd name="connsiteY1" fmla="*/ 21265 h 7103697"/>
              <a:gd name="connsiteX2" fmla="*/ 5795688 w 5795688"/>
              <a:gd name="connsiteY2" fmla="*/ 0 h 7103697"/>
              <a:gd name="connsiteX3" fmla="*/ 5755762 w 5795688"/>
              <a:gd name="connsiteY3" fmla="*/ 7103697 h 7103697"/>
              <a:gd name="connsiteX4" fmla="*/ 2046 w 5795688"/>
              <a:gd name="connsiteY4" fmla="*/ 7055959 h 7103697"/>
              <a:gd name="connsiteX5" fmla="*/ 2046 w 5795688"/>
              <a:gd name="connsiteY5" fmla="*/ 1634889 h 7103697"/>
              <a:gd name="connsiteX6" fmla="*/ 1615670 w 5795688"/>
              <a:gd name="connsiteY6" fmla="*/ 21265 h 7103697"/>
              <a:gd name="connsiteX0" fmla="*/ 1615670 w 5795688"/>
              <a:gd name="connsiteY0" fmla="*/ 21265 h 7141172"/>
              <a:gd name="connsiteX1" fmla="*/ 4540179 w 5795688"/>
              <a:gd name="connsiteY1" fmla="*/ 21265 h 7141172"/>
              <a:gd name="connsiteX2" fmla="*/ 5795688 w 5795688"/>
              <a:gd name="connsiteY2" fmla="*/ 0 h 7141172"/>
              <a:gd name="connsiteX3" fmla="*/ 5748267 w 5795688"/>
              <a:gd name="connsiteY3" fmla="*/ 7141172 h 7141172"/>
              <a:gd name="connsiteX4" fmla="*/ 2046 w 5795688"/>
              <a:gd name="connsiteY4" fmla="*/ 7055959 h 7141172"/>
              <a:gd name="connsiteX5" fmla="*/ 2046 w 5795688"/>
              <a:gd name="connsiteY5" fmla="*/ 1634889 h 7141172"/>
              <a:gd name="connsiteX6" fmla="*/ 1615670 w 5795688"/>
              <a:gd name="connsiteY6" fmla="*/ 21265 h 7141172"/>
              <a:gd name="connsiteX0" fmla="*/ 1615670 w 5795688"/>
              <a:gd name="connsiteY0" fmla="*/ 21265 h 7145900"/>
              <a:gd name="connsiteX1" fmla="*/ 4540179 w 5795688"/>
              <a:gd name="connsiteY1" fmla="*/ 21265 h 7145900"/>
              <a:gd name="connsiteX2" fmla="*/ 5795688 w 5795688"/>
              <a:gd name="connsiteY2" fmla="*/ 0 h 7145900"/>
              <a:gd name="connsiteX3" fmla="*/ 5748267 w 5795688"/>
              <a:gd name="connsiteY3" fmla="*/ 7141172 h 7145900"/>
              <a:gd name="connsiteX4" fmla="*/ 2046 w 5795688"/>
              <a:gd name="connsiteY4" fmla="*/ 7145900 h 7145900"/>
              <a:gd name="connsiteX5" fmla="*/ 2046 w 5795688"/>
              <a:gd name="connsiteY5" fmla="*/ 1634889 h 7145900"/>
              <a:gd name="connsiteX6" fmla="*/ 1615670 w 5795688"/>
              <a:gd name="connsiteY6" fmla="*/ 21265 h 714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95688" h="7145900" fill="norm" stroke="1" extrusionOk="0">
                <a:moveTo>
                  <a:pt x="1615670" y="21265"/>
                </a:moveTo>
                <a:lnTo>
                  <a:pt x="4540179" y="21265"/>
                </a:lnTo>
                <a:cubicBezTo>
                  <a:pt x="5249305" y="21265"/>
                  <a:pt x="5086562" y="0"/>
                  <a:pt x="5795688" y="0"/>
                </a:cubicBezTo>
                <a:cubicBezTo>
                  <a:pt x="5789467" y="3707601"/>
                  <a:pt x="5754488" y="3433571"/>
                  <a:pt x="5748267" y="7141172"/>
                </a:cubicBezTo>
                <a:lnTo>
                  <a:pt x="2046" y="7145900"/>
                </a:lnTo>
                <a:cubicBezTo>
                  <a:pt x="-5042" y="4956105"/>
                  <a:pt x="9134" y="3824684"/>
                  <a:pt x="2046" y="1634889"/>
                </a:cubicBezTo>
                <a:cubicBezTo>
                  <a:pt x="2046" y="743709"/>
                  <a:pt x="724490" y="21265"/>
                  <a:pt x="1615670" y="21265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1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3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2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5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5436213" y="4502026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5300"/>
            </a:lvl1pPr>
            <a:lvl2pPr marL="1257056" indent="-514249">
              <a:buFontTx/>
              <a:defRPr sz="5300"/>
            </a:lvl2pPr>
            <a:lvl3pPr marL="2093359" indent="-607751">
              <a:buFontTx/>
              <a:defRPr sz="5300"/>
            </a:lvl3pPr>
            <a:lvl4pPr marL="2919991" indent="-691577">
              <a:buFontTx/>
              <a:defRPr sz="5300"/>
            </a:lvl4pPr>
            <a:lvl5pPr marL="3662797" indent="-691577">
              <a:buFontTx/>
              <a:defRPr sz="5300"/>
            </a:lvl5pPr>
          </a:lstStyle>
          <a:p>
            <a:pPr>
              <a:defRPr/>
            </a:pPr>
            <a:r>
              <a:rPr/>
              <a:t>01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476" name="Текст 28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7882048" y="6832788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1247911">
              <a:spcBef>
                <a:spcPts val="1280"/>
              </a:spcBef>
              <a:buSzTx/>
              <a:buFontTx/>
              <a:buNone/>
              <a:defRPr sz="4450"/>
            </a:lvl1pPr>
          </a:lstStyle>
          <a:p>
            <a:pPr>
              <a:defRPr/>
            </a:pPr>
            <a:r>
              <a:rPr/>
              <a:t>02</a:t>
            </a:r>
            <a:endParaRPr/>
          </a:p>
        </p:txBody>
      </p:sp>
      <p:sp>
        <p:nvSpPr>
          <p:cNvPr id="477" name="Текст 28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10392339" y="4502026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1247911">
              <a:spcBef>
                <a:spcPts val="1280"/>
              </a:spcBef>
              <a:buSzTx/>
              <a:buFontTx/>
              <a:buNone/>
              <a:defRPr sz="4450"/>
            </a:lvl1pPr>
          </a:lstStyle>
          <a:p>
            <a:pPr>
              <a:defRPr/>
            </a:pPr>
            <a:r>
              <a:rPr/>
              <a:t>03</a:t>
            </a:r>
            <a:endParaRPr/>
          </a:p>
        </p:txBody>
      </p:sp>
      <p:sp>
        <p:nvSpPr>
          <p:cNvPr id="478" name="Текст 28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2916983" y="6878906"/>
            <a:ext cx="893328" cy="7930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defTabSz="1247911">
              <a:spcBef>
                <a:spcPts val="1280"/>
              </a:spcBef>
              <a:buSzTx/>
              <a:buFontTx/>
              <a:buNone/>
              <a:defRPr sz="4450"/>
            </a:lvl1pPr>
          </a:lstStyle>
          <a:p>
            <a:pPr>
              <a:defRPr/>
            </a:pPr>
            <a:r>
              <a:rPr/>
              <a:t>04</a:t>
            </a:r>
            <a:endParaRPr/>
          </a:p>
        </p:txBody>
      </p:sp>
      <p:sp>
        <p:nvSpPr>
          <p:cNvPr id="479" name="Текст 33"/>
          <p:cNvSpPr>
            <a:spLocks noGrp="1"/>
          </p:cNvSpPr>
          <p:nvPr>
            <p:ph type="body" sz="quarter" idx="24" hasCustomPrompt="1"/>
          </p:nvPr>
        </p:nvSpPr>
        <p:spPr bwMode="auto">
          <a:xfrm>
            <a:off x="745637" y="3454938"/>
            <a:ext cx="3587374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</a:t>
            </a:r>
            <a:endParaRPr/>
          </a:p>
        </p:txBody>
      </p:sp>
      <p:sp>
        <p:nvSpPr>
          <p:cNvPr id="480" name="Текст 33"/>
          <p:cNvSpPr>
            <a:spLocks noGrp="1"/>
          </p:cNvSpPr>
          <p:nvPr>
            <p:ph type="body" sz="quarter" idx="25" hasCustomPrompt="1"/>
          </p:nvPr>
        </p:nvSpPr>
        <p:spPr bwMode="auto">
          <a:xfrm>
            <a:off x="745637" y="4173515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481" name="Текст 33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2305434" y="6758364"/>
            <a:ext cx="4038572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 специалиста</a:t>
            </a:r>
            <a:endParaRPr/>
          </a:p>
        </p:txBody>
      </p:sp>
      <p:sp>
        <p:nvSpPr>
          <p:cNvPr id="482" name="Текст 33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2305434" y="7476940"/>
            <a:ext cx="4038572" cy="1555757"/>
          </a:xfrm>
          <a:prstGeom prst="rect">
            <a:avLst/>
          </a:prstGeom>
        </p:spPr>
        <p:txBody>
          <a:bodyPr>
            <a:noAutofit/>
          </a:bodyPr>
          <a:lstStyle>
            <a:lvl1pPr marL="0" marR="386035" indent="12513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 выполнять важные задания по разработке</a:t>
            </a:r>
            <a:endParaRPr/>
          </a:p>
        </p:txBody>
      </p:sp>
      <p:sp>
        <p:nvSpPr>
          <p:cNvPr id="483" name="Текст 33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2532084" y="3184194"/>
            <a:ext cx="3587374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</a:t>
            </a:r>
            <a:endParaRPr/>
          </a:p>
        </p:txBody>
      </p:sp>
      <p:sp>
        <p:nvSpPr>
          <p:cNvPr id="484" name="Текст 33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12532084" y="3902771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485" name="Текст 33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14806787" y="6764565"/>
            <a:ext cx="3587374" cy="907347"/>
          </a:xfrm>
          <a:prstGeom prst="rect">
            <a:avLst/>
          </a:prstGeom>
        </p:spPr>
        <p:txBody>
          <a:bodyPr>
            <a:noAutofit/>
          </a:bodyPr>
          <a:lstStyle>
            <a:lvl1pPr marL="0" indent="12388" defTabSz="445439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 двух специалистов</a:t>
            </a:r>
            <a:endParaRPr/>
          </a:p>
        </p:txBody>
      </p:sp>
      <p:sp>
        <p:nvSpPr>
          <p:cNvPr id="486" name="Текст 33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4806787" y="7843431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6" name="object 3"/>
          <p:cNvSpPr/>
          <p:nvPr/>
        </p:nvSpPr>
        <p:spPr bwMode="auto">
          <a:xfrm flipV="1">
            <a:off x="11329639" y="2135795"/>
            <a:ext cx="8480603" cy="903629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97" name="object 6"/>
          <p:cNvSpPr/>
          <p:nvPr/>
        </p:nvSpPr>
        <p:spPr bwMode="auto">
          <a:xfrm>
            <a:off x="12690940" y="9410295"/>
            <a:ext cx="371442" cy="3722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13671" y="21214"/>
                </a:lnTo>
                <a:lnTo>
                  <a:pt x="16251" y="20125"/>
                </a:lnTo>
                <a:lnTo>
                  <a:pt x="18437" y="18437"/>
                </a:lnTo>
                <a:lnTo>
                  <a:pt x="20125" y="16251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9"/>
                </a:lnTo>
                <a:lnTo>
                  <a:pt x="20125" y="5349"/>
                </a:lnTo>
                <a:lnTo>
                  <a:pt x="18437" y="3163"/>
                </a:lnTo>
                <a:lnTo>
                  <a:pt x="16251" y="1475"/>
                </a:lnTo>
                <a:lnTo>
                  <a:pt x="13671" y="386"/>
                </a:lnTo>
                <a:lnTo>
                  <a:pt x="10800" y="0"/>
                </a:lnTo>
                <a:lnTo>
                  <a:pt x="7929" y="386"/>
                </a:lnTo>
                <a:lnTo>
                  <a:pt x="5349" y="1475"/>
                </a:lnTo>
                <a:lnTo>
                  <a:pt x="3163" y="3163"/>
                </a:lnTo>
                <a:lnTo>
                  <a:pt x="1475" y="5349"/>
                </a:lnTo>
                <a:lnTo>
                  <a:pt x="386" y="7929"/>
                </a:lnTo>
                <a:lnTo>
                  <a:pt x="0" y="10800"/>
                </a:lnTo>
                <a:lnTo>
                  <a:pt x="386" y="13671"/>
                </a:lnTo>
                <a:lnTo>
                  <a:pt x="1475" y="16251"/>
                </a:lnTo>
                <a:lnTo>
                  <a:pt x="3163" y="18437"/>
                </a:lnTo>
                <a:lnTo>
                  <a:pt x="5349" y="20125"/>
                </a:lnTo>
                <a:lnTo>
                  <a:pt x="7929" y="21214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bg1">
              <a:lumMod val="25000"/>
              <a:lumOff val="75000"/>
            </a:schemeClr>
          </a:solidFill>
          <a:ln w="25130">
            <a:noFill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98" name="object 8"/>
          <p:cNvSpPr/>
          <p:nvPr/>
        </p:nvSpPr>
        <p:spPr bwMode="auto">
          <a:xfrm>
            <a:off x="15080547" y="6792423"/>
            <a:ext cx="371442" cy="3722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13671" y="21214"/>
                </a:lnTo>
                <a:lnTo>
                  <a:pt x="16251" y="20125"/>
                </a:lnTo>
                <a:lnTo>
                  <a:pt x="18437" y="18437"/>
                </a:lnTo>
                <a:lnTo>
                  <a:pt x="20125" y="16251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9"/>
                </a:lnTo>
                <a:lnTo>
                  <a:pt x="20125" y="5349"/>
                </a:lnTo>
                <a:lnTo>
                  <a:pt x="18437" y="3163"/>
                </a:lnTo>
                <a:lnTo>
                  <a:pt x="16251" y="1475"/>
                </a:lnTo>
                <a:lnTo>
                  <a:pt x="13671" y="386"/>
                </a:lnTo>
                <a:lnTo>
                  <a:pt x="10800" y="0"/>
                </a:lnTo>
                <a:lnTo>
                  <a:pt x="7929" y="386"/>
                </a:lnTo>
                <a:lnTo>
                  <a:pt x="5349" y="1475"/>
                </a:lnTo>
                <a:lnTo>
                  <a:pt x="3163" y="3163"/>
                </a:lnTo>
                <a:lnTo>
                  <a:pt x="1475" y="5349"/>
                </a:lnTo>
                <a:lnTo>
                  <a:pt x="386" y="7929"/>
                </a:lnTo>
                <a:lnTo>
                  <a:pt x="0" y="10800"/>
                </a:lnTo>
                <a:lnTo>
                  <a:pt x="386" y="13671"/>
                </a:lnTo>
                <a:lnTo>
                  <a:pt x="1475" y="16251"/>
                </a:lnTo>
                <a:lnTo>
                  <a:pt x="3163" y="18437"/>
                </a:lnTo>
                <a:lnTo>
                  <a:pt x="5349" y="20125"/>
                </a:lnTo>
                <a:lnTo>
                  <a:pt x="7929" y="21214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bg1">
              <a:lumMod val="25000"/>
              <a:lumOff val="75000"/>
            </a:schemeClr>
          </a:solidFill>
          <a:ln w="25130">
            <a:noFill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499" name="object 10"/>
          <p:cNvSpPr/>
          <p:nvPr/>
        </p:nvSpPr>
        <p:spPr bwMode="auto">
          <a:xfrm>
            <a:off x="17544446" y="4174543"/>
            <a:ext cx="371442" cy="3722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13671" y="21214"/>
                </a:lnTo>
                <a:lnTo>
                  <a:pt x="16251" y="20125"/>
                </a:lnTo>
                <a:lnTo>
                  <a:pt x="18437" y="18437"/>
                </a:lnTo>
                <a:lnTo>
                  <a:pt x="20125" y="16251"/>
                </a:lnTo>
                <a:lnTo>
                  <a:pt x="21214" y="13671"/>
                </a:lnTo>
                <a:lnTo>
                  <a:pt x="21600" y="10800"/>
                </a:lnTo>
                <a:lnTo>
                  <a:pt x="21214" y="7929"/>
                </a:lnTo>
                <a:lnTo>
                  <a:pt x="20125" y="5349"/>
                </a:lnTo>
                <a:lnTo>
                  <a:pt x="18437" y="3163"/>
                </a:lnTo>
                <a:lnTo>
                  <a:pt x="16251" y="1475"/>
                </a:lnTo>
                <a:lnTo>
                  <a:pt x="13671" y="386"/>
                </a:lnTo>
                <a:lnTo>
                  <a:pt x="10800" y="0"/>
                </a:lnTo>
                <a:lnTo>
                  <a:pt x="7929" y="386"/>
                </a:lnTo>
                <a:lnTo>
                  <a:pt x="5349" y="1475"/>
                </a:lnTo>
                <a:lnTo>
                  <a:pt x="3163" y="3163"/>
                </a:lnTo>
                <a:lnTo>
                  <a:pt x="1475" y="5349"/>
                </a:lnTo>
                <a:lnTo>
                  <a:pt x="386" y="7929"/>
                </a:lnTo>
                <a:lnTo>
                  <a:pt x="0" y="10800"/>
                </a:lnTo>
                <a:lnTo>
                  <a:pt x="386" y="13671"/>
                </a:lnTo>
                <a:lnTo>
                  <a:pt x="1475" y="16251"/>
                </a:lnTo>
                <a:lnTo>
                  <a:pt x="3163" y="18437"/>
                </a:lnTo>
                <a:lnTo>
                  <a:pt x="5349" y="20125"/>
                </a:lnTo>
                <a:lnTo>
                  <a:pt x="7929" y="21214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bg1">
              <a:lumMod val="25000"/>
              <a:lumOff val="75000"/>
            </a:schemeClr>
          </a:solidFill>
          <a:ln w="25130">
            <a:noFill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18662" y="-18661"/>
            <a:ext cx="6665512" cy="11160125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4538133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740157"/>
              <a:gd name="connsiteY0" fmla="*/ 0 h 11160126"/>
              <a:gd name="connsiteX1" fmla="*/ 4538133 w 6740157"/>
              <a:gd name="connsiteY1" fmla="*/ 0 h 11160126"/>
              <a:gd name="connsiteX2" fmla="*/ 6665512 w 6740157"/>
              <a:gd name="connsiteY2" fmla="*/ 0 h 11160126"/>
              <a:gd name="connsiteX3" fmla="*/ 6740157 w 6740157"/>
              <a:gd name="connsiteY3" fmla="*/ 11141465 h 11160126"/>
              <a:gd name="connsiteX4" fmla="*/ 0 w 6740157"/>
              <a:gd name="connsiteY4" fmla="*/ 11160126 h 11160126"/>
              <a:gd name="connsiteX5" fmla="*/ 0 w 6740157"/>
              <a:gd name="connsiteY5" fmla="*/ 1613624 h 11160126"/>
              <a:gd name="connsiteX6" fmla="*/ 1613624 w 6740157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5919063 w 6665512"/>
              <a:gd name="connsiteY3" fmla="*/ 11104143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  <a:gd name="connsiteX0" fmla="*/ 1613624 w 6665512"/>
              <a:gd name="connsiteY0" fmla="*/ 0 h 11160126"/>
              <a:gd name="connsiteX1" fmla="*/ 4538133 w 6665512"/>
              <a:gd name="connsiteY1" fmla="*/ 0 h 11160126"/>
              <a:gd name="connsiteX2" fmla="*/ 6665512 w 6665512"/>
              <a:gd name="connsiteY2" fmla="*/ 0 h 11160126"/>
              <a:gd name="connsiteX3" fmla="*/ 6646850 w 6665512"/>
              <a:gd name="connsiteY3" fmla="*/ 11122804 h 11160126"/>
              <a:gd name="connsiteX4" fmla="*/ 0 w 6665512"/>
              <a:gd name="connsiteY4" fmla="*/ 11160126 h 11160126"/>
              <a:gd name="connsiteX5" fmla="*/ 0 w 6665512"/>
              <a:gd name="connsiteY5" fmla="*/ 1613624 h 11160126"/>
              <a:gd name="connsiteX6" fmla="*/ 1613624 w 6665512"/>
              <a:gd name="connsiteY6" fmla="*/ 0 h 11160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65512" h="11160126" fill="norm" stroke="1" extrusionOk="0">
                <a:moveTo>
                  <a:pt x="1613624" y="0"/>
                </a:moveTo>
                <a:lnTo>
                  <a:pt x="4538133" y="0"/>
                </a:lnTo>
                <a:lnTo>
                  <a:pt x="6665512" y="0"/>
                </a:lnTo>
                <a:cubicBezTo>
                  <a:pt x="6659291" y="3707601"/>
                  <a:pt x="6653071" y="7415203"/>
                  <a:pt x="6646850" y="11122804"/>
                </a:cubicBezTo>
                <a:lnTo>
                  <a:pt x="0" y="11160126"/>
                </a:lnTo>
                <a:lnTo>
                  <a:pt x="0" y="1613624"/>
                </a:lnTo>
                <a:cubicBezTo>
                  <a:pt x="0" y="72244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5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3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56021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6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515038" y="10272700"/>
            <a:ext cx="778844" cy="424964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950"/>
            </a:lvl1pPr>
          </a:lstStyle>
          <a:p>
            <a:pPr>
              <a:defRPr/>
            </a:pPr>
            <a:r>
              <a:rPr lang="en-US"/>
              <a:t>1</a:t>
            </a:r>
            <a:endParaRPr lang="ru-RU"/>
          </a:p>
        </p:txBody>
      </p:sp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/>
          <a:srcRect l="0" t="4375" r="0" b="12816"/>
          <a:stretch/>
        </p:blipFill>
        <p:spPr bwMode="auto">
          <a:xfrm>
            <a:off x="0" y="-1"/>
            <a:ext cx="19823463" cy="111601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4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56021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4908077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6"/>
          </p:nvPr>
        </p:nvSpPr>
        <p:spPr bwMode="auto">
          <a:xfrm>
            <a:off x="5144960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5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56021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4908077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6"/>
          </p:nvPr>
        </p:nvSpPr>
        <p:spPr bwMode="auto">
          <a:xfrm>
            <a:off x="5144960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Freeform 16"/>
          <p:cNvSpPr/>
          <p:nvPr userDrawn="1"/>
        </p:nvSpPr>
        <p:spPr bwMode="auto">
          <a:xfrm>
            <a:off x="9107562" y="1900798"/>
            <a:ext cx="3705412" cy="7586101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7"/>
          </p:nvPr>
        </p:nvSpPr>
        <p:spPr bwMode="auto">
          <a:xfrm>
            <a:off x="9344445" y="2130873"/>
            <a:ext cx="3231647" cy="7125951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7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19138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939765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4427042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22"/>
          </p:nvPr>
        </p:nvSpPr>
        <p:spPr bwMode="auto">
          <a:xfrm>
            <a:off x="4647668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Freeform 16"/>
          <p:cNvSpPr/>
          <p:nvPr userDrawn="1"/>
        </p:nvSpPr>
        <p:spPr bwMode="auto">
          <a:xfrm>
            <a:off x="8148870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23"/>
          </p:nvPr>
        </p:nvSpPr>
        <p:spPr bwMode="auto">
          <a:xfrm>
            <a:off x="8369496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11" name="Freeform 16"/>
          <p:cNvSpPr/>
          <p:nvPr userDrawn="1"/>
        </p:nvSpPr>
        <p:spPr bwMode="auto">
          <a:xfrm>
            <a:off x="11859632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2" name="Рисунок 8"/>
          <p:cNvSpPr>
            <a:spLocks noGrp="1"/>
          </p:cNvSpPr>
          <p:nvPr>
            <p:ph type="pic" sz="quarter" idx="24"/>
          </p:nvPr>
        </p:nvSpPr>
        <p:spPr bwMode="auto">
          <a:xfrm>
            <a:off x="12080259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13" name="Freeform 16"/>
          <p:cNvSpPr/>
          <p:nvPr userDrawn="1"/>
        </p:nvSpPr>
        <p:spPr bwMode="auto">
          <a:xfrm>
            <a:off x="15588282" y="21367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14" name="Рисунок 8"/>
          <p:cNvSpPr>
            <a:spLocks noGrp="1"/>
          </p:cNvSpPr>
          <p:nvPr>
            <p:ph type="pic" sz="quarter" idx="25"/>
          </p:nvPr>
        </p:nvSpPr>
        <p:spPr bwMode="auto">
          <a:xfrm>
            <a:off x="15808909" y="23510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20" name="object 3"/>
          <p:cNvSpPr/>
          <p:nvPr/>
        </p:nvSpPr>
        <p:spPr bwMode="auto">
          <a:xfrm>
            <a:off x="0" y="-6613"/>
            <a:ext cx="19935819" cy="11166738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6351" y="-18661"/>
            <a:ext cx="4544483" cy="1119187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4538133"/>
              <a:gd name="connsiteY0" fmla="*/ 0 h 11191876"/>
              <a:gd name="connsiteX1" fmla="*/ 4538133 w 4538133"/>
              <a:gd name="connsiteY1" fmla="*/ 31750 h 11191876"/>
              <a:gd name="connsiteX2" fmla="*/ 4538133 w 4538133"/>
              <a:gd name="connsiteY2" fmla="*/ 31750 h 11191876"/>
              <a:gd name="connsiteX3" fmla="*/ 4538133 w 4538133"/>
              <a:gd name="connsiteY3" fmla="*/ 11191876 h 11191876"/>
              <a:gd name="connsiteX4" fmla="*/ 0 w 4538133"/>
              <a:gd name="connsiteY4" fmla="*/ 11191876 h 11191876"/>
              <a:gd name="connsiteX5" fmla="*/ 0 w 4538133"/>
              <a:gd name="connsiteY5" fmla="*/ 1645374 h 11191876"/>
              <a:gd name="connsiteX6" fmla="*/ 1613624 w 4538133"/>
              <a:gd name="connsiteY6" fmla="*/ 0 h 11191876"/>
              <a:gd name="connsiteX0" fmla="*/ 1613624 w 4544483"/>
              <a:gd name="connsiteY0" fmla="*/ 0 h 11191876"/>
              <a:gd name="connsiteX1" fmla="*/ 4538133 w 4544483"/>
              <a:gd name="connsiteY1" fmla="*/ 3175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  <a:gd name="connsiteX0" fmla="*/ 1613624 w 4544483"/>
              <a:gd name="connsiteY0" fmla="*/ 0 h 11191876"/>
              <a:gd name="connsiteX1" fmla="*/ 4512733 w 4544483"/>
              <a:gd name="connsiteY1" fmla="*/ 1270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4483" h="11191876" fill="norm" stroke="1" extrusionOk="0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621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5161697" y="4167873"/>
            <a:ext cx="11037111" cy="18099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</a:lvl1pPr>
            <a:lvl2pPr>
              <a:buFontTx/>
            </a:lvl2pPr>
            <a:lvl3pPr>
              <a:buFontTx/>
            </a:lvl3pPr>
            <a:lvl4pPr>
              <a:buFontTx/>
            </a:lvl4pPr>
            <a:lvl5pPr>
              <a:buFontTx/>
            </a:lvl5pPr>
          </a:lstStyle>
          <a:p>
            <a:pPr>
              <a:defRPr/>
            </a:pPr>
            <a:r>
              <a:rPr/>
              <a:t>Текст</a:t>
            </a:r>
            <a:r>
              <a:rPr/>
              <a:t> </a:t>
            </a:r>
            <a:r>
              <a:rPr/>
              <a:t>на</a:t>
            </a:r>
            <a:r>
              <a:rPr/>
              <a:t> </a:t>
            </a:r>
            <a:r>
              <a:rPr/>
              <a:t>отбивочном</a:t>
            </a:r>
            <a:r>
              <a:rPr/>
              <a:t> </a:t>
            </a:r>
            <a:r>
              <a:rPr/>
              <a:t>слайде</a:t>
            </a:r>
            <a:r>
              <a:rPr/>
              <a:t> </a:t>
            </a:r>
            <a:r>
              <a:rPr/>
              <a:t>вашей</a:t>
            </a:r>
            <a:r>
              <a:rPr/>
              <a:t>  </a:t>
            </a:r>
            <a:r>
              <a:rPr/>
              <a:t>презентации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2">
            <a:alphaModFix/>
          </a:blip>
          <a:stretch/>
        </p:blipFill>
        <p:spPr bwMode="auto">
          <a:xfrm>
            <a:off x="208365" y="355058"/>
            <a:ext cx="3913200" cy="15326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9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3" name="Заголовок слайда вашей презентации"/>
          <p:cNvSpPr txBox="1">
            <a:spLocks noGrp="1"/>
          </p:cNvSpPr>
          <p:nvPr>
            <p:ph type="title" hasCustomPrompt="1"/>
          </p:nvPr>
        </p:nvSpPr>
        <p:spPr bwMode="auto">
          <a:xfrm>
            <a:off x="1363566" y="643293"/>
            <a:ext cx="17106569" cy="1119597"/>
          </a:xfrm>
          <a:prstGeom prst="rect">
            <a:avLst/>
          </a:prstGeom>
        </p:spPr>
        <p:txBody>
          <a:bodyPr/>
          <a:lstStyle>
            <a:lvl1pPr indent="23775" algn="ctr">
              <a:lnSpc>
                <a:spcPct val="100000"/>
              </a:lnSpc>
              <a:spcBef>
                <a:spcPts val="97"/>
              </a:spcBef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36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00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5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32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1" name="object 2"/>
          <p:cNvSpPr/>
          <p:nvPr/>
        </p:nvSpPr>
        <p:spPr bwMode="auto">
          <a:xfrm>
            <a:off x="7555985" y="1"/>
            <a:ext cx="12253488" cy="11165978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64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680446" y="1374664"/>
            <a:ext cx="6449773" cy="16753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4900"/>
            </a:lvl1pPr>
            <a:lvl2pPr marL="1218961" indent="-476155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2pPr>
            <a:lvl3pPr marL="2048341" indent="-562731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3pPr>
            <a:lvl4pPr marL="2868764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4pPr>
            <a:lvl5pPr marL="3611568" indent="-640348" defTabSz="449939">
              <a:lnSpc>
                <a:spcPct val="100000"/>
              </a:lnSpc>
              <a:spcBef>
                <a:spcPts val="97"/>
              </a:spcBef>
              <a:buFontTx/>
              <a:defRPr sz="4900"/>
            </a:lvl5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1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0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295135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  <a:lvl2pPr marL="1076113" indent="-333310">
              <a:buFontTx/>
              <a:defRPr sz="3450"/>
            </a:lvl2pPr>
            <a:lvl3pPr marL="1879520" indent="-393913">
              <a:buFontTx/>
              <a:defRPr sz="3450"/>
            </a:lvl3pPr>
            <a:lvl4pPr marL="2676657" indent="-448243">
              <a:buFontTx/>
              <a:defRPr sz="3450"/>
            </a:lvl4pPr>
            <a:lvl5pPr marL="3419465" indent="-448245">
              <a:buFontTx/>
              <a:defRPr sz="3450"/>
            </a:lvl5pPr>
          </a:lstStyle>
          <a:p>
            <a:pPr>
              <a:defRPr/>
            </a:pPr>
            <a:r>
              <a:rPr/>
              <a:t>Развитие форм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671" name="Текст 27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1295135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72" name="Текст 28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5867617" y="3861809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/>
              <a:t>2</a:t>
            </a:r>
            <a:endParaRPr/>
          </a:p>
        </p:txBody>
      </p:sp>
      <p:sp>
        <p:nvSpPr>
          <p:cNvPr id="673" name="Текст 28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0589495" y="3861809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/>
              <a:t>3</a:t>
            </a:r>
            <a:endParaRPr/>
          </a:p>
        </p:txBody>
      </p:sp>
      <p:sp>
        <p:nvSpPr>
          <p:cNvPr id="674" name="Текст 28"/>
          <p:cNvSpPr>
            <a:spLocks noGrp="1"/>
          </p:cNvSpPr>
          <p:nvPr>
            <p:ph type="body" sz="quarter" idx="24" hasCustomPrompt="1"/>
          </p:nvPr>
        </p:nvSpPr>
        <p:spPr bwMode="auto">
          <a:xfrm>
            <a:off x="15161374" y="3846954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/>
              <a:t>4</a:t>
            </a:r>
            <a:endParaRPr/>
          </a:p>
        </p:txBody>
      </p:sp>
      <p:sp>
        <p:nvSpPr>
          <p:cNvPr id="675" name="Текст 28"/>
          <p:cNvSpPr>
            <a:spLocks noGrp="1"/>
          </p:cNvSpPr>
          <p:nvPr>
            <p:ph type="body" sz="quarter" idx="25" hasCustomPrompt="1"/>
          </p:nvPr>
        </p:nvSpPr>
        <p:spPr bwMode="auto">
          <a:xfrm>
            <a:off x="1295128" y="3861809"/>
            <a:ext cx="1156271" cy="9781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1426185">
              <a:spcBef>
                <a:spcPts val="1476"/>
              </a:spcBef>
              <a:buSzTx/>
              <a:buFontTx/>
              <a:buNone/>
              <a:defRPr sz="5650"/>
            </a:lvl1pPr>
          </a:lstStyle>
          <a:p>
            <a:pPr>
              <a:defRPr/>
            </a:pPr>
            <a:r>
              <a:rPr/>
              <a:t>1</a:t>
            </a:r>
            <a:endParaRPr/>
          </a:p>
        </p:txBody>
      </p:sp>
      <p:sp>
        <p:nvSpPr>
          <p:cNvPr id="676" name="Текст 27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5867619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</a:lstStyle>
          <a:p>
            <a:pPr>
              <a:defRPr/>
            </a:pPr>
            <a:r>
              <a:rPr/>
              <a:t>Форм</a:t>
            </a:r>
            <a:endParaRPr/>
          </a:p>
        </p:txBody>
      </p:sp>
      <p:sp>
        <p:nvSpPr>
          <p:cNvPr id="677" name="Текст 27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5867619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78" name="Текст 27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0627246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</a:lstStyle>
          <a:p>
            <a:pPr>
              <a:defRPr/>
            </a:pPr>
            <a:r>
              <a:rPr/>
              <a:t>Развитие форм</a:t>
            </a:r>
            <a:endParaRPr/>
          </a:p>
        </p:txBody>
      </p:sp>
      <p:sp>
        <p:nvSpPr>
          <p:cNvPr id="679" name="Текст 27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10627246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80" name="Текст 27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15161382" y="5849352"/>
            <a:ext cx="2890621" cy="11272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3450"/>
            </a:lvl1pPr>
          </a:lstStyle>
          <a:p>
            <a:pPr>
              <a:defRPr/>
            </a:pPr>
            <a:r>
              <a:rPr/>
              <a:t>Развитие форм</a:t>
            </a:r>
            <a:endParaRPr/>
          </a:p>
        </p:txBody>
      </p:sp>
      <p:sp>
        <p:nvSpPr>
          <p:cNvPr id="681" name="Текст 27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5161382" y="7169598"/>
            <a:ext cx="2890621" cy="21132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953"/>
              </a:lnSpc>
              <a:buSzTx/>
              <a:buFontTx/>
              <a:buNone/>
              <a:defRPr sz="2250" spc="-97">
                <a:solidFill>
                  <a:srgbClr val="5C5D5E"/>
                </a:solidFill>
              </a:defRPr>
            </a:lvl1pPr>
          </a:lstStyle>
          <a:p>
            <a:pPr>
              <a:defRPr/>
            </a:pPr>
            <a:r>
              <a:rPr/>
              <a:t>Значимость этих  проблем настолько  очевидна, что начало  повседневной работы</a:t>
            </a:r>
            <a:endParaRPr/>
          </a:p>
        </p:txBody>
      </p:sp>
      <p:sp>
        <p:nvSpPr>
          <p:cNvPr id="683" name="Текст 12"/>
          <p:cNvSpPr>
            <a:spLocks noGrp="1"/>
          </p:cNvSpPr>
          <p:nvPr>
            <p:ph type="body" sz="quarter" idx="32" hasCustomPrompt="1"/>
          </p:nvPr>
        </p:nvSpPr>
        <p:spPr bwMode="auto">
          <a:xfrm>
            <a:off x="1424955" y="625738"/>
            <a:ext cx="16949403" cy="111959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2513" algn="ctr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2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Рисунок 5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ru-RU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14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8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2814905" y="2748703"/>
            <a:ext cx="3587374" cy="516672"/>
          </a:xfrm>
          <a:prstGeom prst="rect">
            <a:avLst/>
          </a:prstGeom>
        </p:spPr>
        <p:txBody>
          <a:bodyPr>
            <a:noAutofit/>
          </a:bodyPr>
          <a:lstStyle>
            <a:lvl1pPr marL="0" indent="12513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2650" spc="-50">
                <a:solidFill>
                  <a:srgbClr val="282828"/>
                </a:solidFill>
              </a:defRPr>
            </a:lvl1pPr>
            <a:lvl2pPr marL="999931" indent="-257125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2pPr>
            <a:lvl3pPr marL="1789484" indent="-303875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3pPr>
            <a:lvl4pPr marL="2574202" indent="-345789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4pPr>
            <a:lvl5pPr marL="3317009" indent="-345789" defTabSz="449939">
              <a:lnSpc>
                <a:spcPct val="100000"/>
              </a:lnSpc>
              <a:spcBef>
                <a:spcPts val="97"/>
              </a:spcBef>
              <a:buFontTx/>
              <a:defRPr sz="2650" spc="-50">
                <a:solidFill>
                  <a:srgbClr val="282828"/>
                </a:solidFill>
              </a:defRPr>
            </a:lvl5pPr>
          </a:lstStyle>
          <a:p>
            <a:pPr>
              <a:defRPr/>
            </a:pPr>
            <a:r>
              <a:rPr/>
              <a:t>Консультация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729" name="Текст 33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12814905" y="3467280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730" name="Текст 33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12814905" y="7790442"/>
            <a:ext cx="3587374" cy="907347"/>
          </a:xfrm>
          <a:prstGeom prst="rect">
            <a:avLst/>
          </a:prstGeom>
        </p:spPr>
        <p:txBody>
          <a:bodyPr>
            <a:noAutofit/>
          </a:bodyPr>
          <a:lstStyle>
            <a:lvl1pPr marL="0" indent="12388" defTabSz="445439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650" spc="-97">
                <a:solidFill>
                  <a:srgbClr val="282828"/>
                </a:solidFill>
              </a:defRPr>
            </a:lvl1pPr>
          </a:lstStyle>
          <a:p>
            <a:pPr>
              <a:defRPr/>
            </a:pPr>
            <a:r>
              <a:rPr/>
              <a:t>Консультация двух специалистов</a:t>
            </a:r>
            <a:endParaRPr/>
          </a:p>
        </p:txBody>
      </p:sp>
      <p:sp>
        <p:nvSpPr>
          <p:cNvPr id="731" name="Текст 33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2814905" y="8869305"/>
            <a:ext cx="3587374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732" name="Текст 33"/>
          <p:cNvSpPr>
            <a:spLocks noGrp="1"/>
          </p:cNvSpPr>
          <p:nvPr>
            <p:ph type="body" sz="quarter" idx="24" hasCustomPrompt="1"/>
          </p:nvPr>
        </p:nvSpPr>
        <p:spPr bwMode="auto">
          <a:xfrm>
            <a:off x="1691679" y="4695468"/>
            <a:ext cx="435870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</a:t>
            </a:r>
            <a:endParaRPr/>
          </a:p>
        </p:txBody>
      </p:sp>
      <p:sp>
        <p:nvSpPr>
          <p:cNvPr id="733" name="Текст 45"/>
          <p:cNvSpPr>
            <a:spLocks noGrp="1"/>
          </p:cNvSpPr>
          <p:nvPr>
            <p:ph type="body" sz="quarter" idx="25" hasCustomPrompt="1"/>
          </p:nvPr>
        </p:nvSpPr>
        <p:spPr bwMode="auto">
          <a:xfrm>
            <a:off x="1691679" y="3531100"/>
            <a:ext cx="4358704" cy="9579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ts val="3149"/>
              </a:lnSpc>
              <a:buSzTx/>
              <a:buFontTx/>
              <a:buNone/>
              <a:defRPr sz="2750"/>
            </a:lvl1pPr>
          </a:lstStyle>
          <a:p>
            <a:pPr>
              <a:defRPr/>
            </a:pPr>
            <a:r>
              <a:rPr/>
              <a:t>Консультация двух      специалистов</a:t>
            </a:r>
            <a:endParaRPr/>
          </a:p>
        </p:txBody>
      </p:sp>
      <p:sp>
        <p:nvSpPr>
          <p:cNvPr id="734" name="Текст 33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2442818" y="8972232"/>
            <a:ext cx="435870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</a:t>
            </a:r>
            <a:endParaRPr/>
          </a:p>
        </p:txBody>
      </p:sp>
      <p:sp>
        <p:nvSpPr>
          <p:cNvPr id="735" name="Текст 45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2442818" y="7807861"/>
            <a:ext cx="4358704" cy="95791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lnSpc>
                <a:spcPts val="3149"/>
              </a:lnSpc>
              <a:buSzTx/>
              <a:buFontTx/>
              <a:buNone/>
              <a:defRPr sz="2750"/>
            </a:lvl1pPr>
          </a:lstStyle>
          <a:p>
            <a:pPr>
              <a:defRPr/>
            </a:pPr>
            <a:r>
              <a:rPr/>
              <a:t>Консультация двух      специалистов</a:t>
            </a:r>
            <a:endParaRPr/>
          </a:p>
        </p:txBody>
      </p:sp>
      <p:sp>
        <p:nvSpPr>
          <p:cNvPr id="736" name="Текст 28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0523171" y="3556889"/>
            <a:ext cx="1156271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75%</a:t>
            </a:r>
            <a:endParaRPr/>
          </a:p>
        </p:txBody>
      </p:sp>
      <p:sp>
        <p:nvSpPr>
          <p:cNvPr id="737" name="Текст 28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6482498" y="4677947"/>
            <a:ext cx="972028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15%</a:t>
            </a:r>
            <a:endParaRPr/>
          </a:p>
        </p:txBody>
      </p:sp>
      <p:sp>
        <p:nvSpPr>
          <p:cNvPr id="738" name="Текст 28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7740103" y="8234913"/>
            <a:ext cx="972028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15%</a:t>
            </a:r>
            <a:endParaRPr/>
          </a:p>
        </p:txBody>
      </p:sp>
      <p:sp>
        <p:nvSpPr>
          <p:cNvPr id="739" name="Текст 28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1362678" y="7899367"/>
            <a:ext cx="972028" cy="634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SzTx/>
              <a:buFontTx/>
              <a:buNone/>
              <a:defRPr sz="3550"/>
            </a:lvl1pPr>
          </a:lstStyle>
          <a:p>
            <a:pPr>
              <a:defRPr/>
            </a:pPr>
            <a:r>
              <a:rPr/>
              <a:t>15%</a:t>
            </a:r>
            <a:endParaRPr/>
          </a:p>
        </p:txBody>
      </p:sp>
      <p:sp>
        <p:nvSpPr>
          <p:cNvPr id="741" name="Текст 12"/>
          <p:cNvSpPr>
            <a:spLocks noGrp="1"/>
          </p:cNvSpPr>
          <p:nvPr>
            <p:ph type="body" sz="quarter" idx="32" hasCustomPrompt="1"/>
          </p:nvPr>
        </p:nvSpPr>
        <p:spPr bwMode="auto">
          <a:xfrm>
            <a:off x="1424955" y="625738"/>
            <a:ext cx="16949403" cy="111959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12513" algn="ctr" defTabSz="449939">
              <a:lnSpc>
                <a:spcPct val="100000"/>
              </a:lnSpc>
              <a:spcBef>
                <a:spcPts val="97"/>
              </a:spcBef>
              <a:buSzTx/>
              <a:buFontTx/>
              <a:buNone/>
              <a:defRPr sz="5900"/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0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скругленным углом 1"/>
          <p:cNvSpPr/>
          <p:nvPr userDrawn="1"/>
        </p:nvSpPr>
        <p:spPr bwMode="auto">
          <a:xfrm flipH="1" flipV="1">
            <a:off x="7161025" y="-2"/>
            <a:ext cx="12255499" cy="10440990"/>
          </a:xfrm>
          <a:prstGeom prst="round1Rect">
            <a:avLst>
              <a:gd name="adj" fmla="val 16115"/>
            </a:avLst>
          </a:prstGeom>
          <a:solidFill>
            <a:schemeClr val="accent4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3" name="Прямоугольник с одним скругленным углом 2"/>
          <p:cNvSpPr/>
          <p:nvPr userDrawn="1"/>
        </p:nvSpPr>
        <p:spPr bwMode="auto">
          <a:xfrm flipH="1" flipV="1">
            <a:off x="13307828" y="0"/>
            <a:ext cx="6491472" cy="10440988"/>
          </a:xfrm>
          <a:custGeom>
            <a:avLst/>
            <a:gdLst>
              <a:gd name="connsiteX0" fmla="*/ 0 w 6108700"/>
              <a:gd name="connsiteY0" fmla="*/ 0 h 10287006"/>
              <a:gd name="connsiteX1" fmla="*/ 4481953 w 6108700"/>
              <a:gd name="connsiteY1" fmla="*/ 0 h 10287006"/>
              <a:gd name="connsiteX2" fmla="*/ 6108700 w 6108700"/>
              <a:gd name="connsiteY2" fmla="*/ 1626747 h 10287006"/>
              <a:gd name="connsiteX3" fmla="*/ 6108700 w 6108700"/>
              <a:gd name="connsiteY3" fmla="*/ 10287006 h 10287006"/>
              <a:gd name="connsiteX4" fmla="*/ 0 w 6108700"/>
              <a:gd name="connsiteY4" fmla="*/ 10287006 h 10287006"/>
              <a:gd name="connsiteX5" fmla="*/ 0 w 6108700"/>
              <a:gd name="connsiteY5" fmla="*/ 0 h 10287006"/>
              <a:gd name="connsiteX0" fmla="*/ 382772 w 6491472"/>
              <a:gd name="connsiteY0" fmla="*/ 0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382772 w 6491472"/>
              <a:gd name="connsiteY5" fmla="*/ 0 h 10287006"/>
              <a:gd name="connsiteX0" fmla="*/ 0 w 6491472"/>
              <a:gd name="connsiteY0" fmla="*/ 21265 h 10287006"/>
              <a:gd name="connsiteX1" fmla="*/ 4864725 w 6491472"/>
              <a:gd name="connsiteY1" fmla="*/ 0 h 10287006"/>
              <a:gd name="connsiteX2" fmla="*/ 6491472 w 6491472"/>
              <a:gd name="connsiteY2" fmla="*/ 1626747 h 10287006"/>
              <a:gd name="connsiteX3" fmla="*/ 6491472 w 6491472"/>
              <a:gd name="connsiteY3" fmla="*/ 10287006 h 10287006"/>
              <a:gd name="connsiteX4" fmla="*/ 0 w 6491472"/>
              <a:gd name="connsiteY4" fmla="*/ 10287006 h 10287006"/>
              <a:gd name="connsiteX5" fmla="*/ 0 w 6491472"/>
              <a:gd name="connsiteY5" fmla="*/ 21265 h 1028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91472" h="10287006" fill="norm" stroke="1" extrusionOk="0">
                <a:moveTo>
                  <a:pt x="0" y="21265"/>
                </a:moveTo>
                <a:lnTo>
                  <a:pt x="4864725" y="0"/>
                </a:lnTo>
                <a:cubicBezTo>
                  <a:pt x="5763153" y="0"/>
                  <a:pt x="6491472" y="728319"/>
                  <a:pt x="6491472" y="1626747"/>
                </a:cubicBezTo>
                <a:lnTo>
                  <a:pt x="6491472" y="10287006"/>
                </a:lnTo>
                <a:lnTo>
                  <a:pt x="0" y="10287006"/>
                </a:lnTo>
                <a:lnTo>
                  <a:pt x="0" y="21265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6800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 bwMode="auto">
          <a:xfrm>
            <a:off x="791841" y="4020460"/>
            <a:ext cx="18215621" cy="101060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 bwMode="auto">
          <a:xfrm>
            <a:off x="800853" y="5377808"/>
            <a:ext cx="13859510" cy="41348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10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Holder 2"/>
          <p:cNvSpPr txBox="1"/>
          <p:nvPr userDrawn="1"/>
        </p:nvSpPr>
        <p:spPr bwMode="auto">
          <a:xfrm>
            <a:off x="895734" y="661998"/>
            <a:ext cx="17106569" cy="111959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>
                <a:solidFill>
                  <a:srgbClr val="1A1919"/>
                </a:solidFill>
                <a:latin typeface="Tinkoff Sans"/>
                <a:ea typeface="Tinkoff Sans"/>
                <a:cs typeface="Tinkoff Sans"/>
              </a:defRPr>
            </a:lvl1pPr>
            <a:lvl2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0" marR="0" indent="0" algn="l" defTabSz="1485609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1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7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867938" y="3478927"/>
            <a:ext cx="8512200" cy="189500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449939">
              <a:lnSpc>
                <a:spcPct val="100000"/>
              </a:lnSpc>
              <a:spcBef>
                <a:spcPts val="97"/>
              </a:spcBef>
              <a:buSzTx/>
              <a:buFont typeface="Wingdings"/>
              <a:buNone/>
              <a:defRPr/>
            </a:lvl1pPr>
            <a:lvl2pPr marL="742806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2pPr>
            <a:lvl3pPr marL="1485609" indent="0" defTabSz="449939">
              <a:lnSpc>
                <a:spcPct val="100000"/>
              </a:lnSpc>
              <a:spcBef>
                <a:spcPts val="97"/>
              </a:spcBef>
              <a:buFontTx/>
              <a:buNone/>
              <a:defRPr/>
            </a:lvl3pPr>
            <a:lvl4pPr defTabSz="449939">
              <a:lnSpc>
                <a:spcPct val="100000"/>
              </a:lnSpc>
              <a:spcBef>
                <a:spcPts val="97"/>
              </a:spcBef>
              <a:buFontTx/>
            </a:lvl4pPr>
            <a:lvl5pPr defTabSz="449939">
              <a:lnSpc>
                <a:spcPct val="100000"/>
              </a:lnSpc>
              <a:spcBef>
                <a:spcPts val="97"/>
              </a:spcBef>
              <a:buFontTx/>
            </a:lvl5pPr>
          </a:lstStyle>
          <a:p>
            <a:pPr>
              <a:defRPr/>
            </a:pPr>
            <a:r>
              <a:rPr/>
              <a:t>Заголовок</a:t>
            </a:r>
            <a:r>
              <a:rPr/>
              <a:t> </a:t>
            </a:r>
            <a:r>
              <a:rPr/>
              <a:t>слайда</a:t>
            </a:r>
            <a:r>
              <a:rPr/>
              <a:t>  </a:t>
            </a:r>
            <a:r>
              <a:rPr/>
              <a:t>вашей</a:t>
            </a:r>
            <a:r>
              <a:rPr/>
              <a:t> </a:t>
            </a:r>
            <a:r>
              <a:rPr/>
              <a:t>презентации</a:t>
            </a:r>
            <a:endParaRPr/>
          </a:p>
        </p:txBody>
      </p:sp>
      <p:sp>
        <p:nvSpPr>
          <p:cNvPr id="96" name="Рисунок 6"/>
          <p:cNvSpPr>
            <a:spLocks noGrp="1"/>
          </p:cNvSpPr>
          <p:nvPr>
            <p:ph type="pic" sz="half" idx="23"/>
          </p:nvPr>
        </p:nvSpPr>
        <p:spPr bwMode="auto">
          <a:xfrm>
            <a:off x="10012250" y="-13722"/>
            <a:ext cx="6978355" cy="9932044"/>
          </a:xfrm>
          <a:prstGeom prst="rect">
            <a:avLst/>
          </a:prstGeom>
        </p:spPr>
        <p:txBody>
          <a:bodyPr lIns="91439" rIns="91439"/>
          <a:lstStyle>
            <a:lvl1pPr marL="0" indent="0">
              <a:buNone/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ТС заголовок в 4 строк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" name="object 3"/>
          <p:cNvSpPr/>
          <p:nvPr userDrawn="1"/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rgbClr val="FFDD2D"/>
          </a:solidFill>
          <a:ln w="12700">
            <a:miter lim="400000"/>
          </a:ln>
        </p:spPr>
        <p:txBody>
          <a:bodyPr lIns="44996" rIns="44996"/>
          <a:lstStyle/>
          <a:p>
            <a:pPr>
              <a:defRPr/>
            </a:pPr>
            <a:endParaRPr sz="80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6007423" y="10027798"/>
            <a:ext cx="3092077" cy="42586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marR="0" indent="0" algn="r" defTabSz="1485609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000" spc="0"/>
            </a:lvl1pPr>
          </a:lstStyle>
          <a:p>
            <a:pPr lvl="0">
              <a:defRPr/>
            </a:pPr>
            <a:r>
              <a:rPr lang="ru-RU"/>
              <a:t>01.01.2024</a:t>
            </a:r>
            <a:endParaRPr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712491" y="10031914"/>
            <a:ext cx="3065519" cy="421746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12498" marR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 sz="2000" spc="0"/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100" b="0" i="0" u="none" strike="noStrike" cap="none" spc="8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Автор</a:t>
            </a:r>
            <a:r>
              <a:rPr lang="ru-RU" sz="2100" b="0" i="0" u="none" strike="noStrike" cap="none" spc="155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2100" b="0" i="0" u="none" strike="noStrike" cap="none" spc="10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21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16" name="Текст 11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712491" y="6298654"/>
            <a:ext cx="11134605" cy="686421"/>
          </a:xfrm>
          <a:prstGeom prst="rect">
            <a:avLst/>
          </a:prstGeom>
        </p:spPr>
        <p:txBody>
          <a:bodyPr lIns="0">
            <a:noAutofit/>
          </a:bodyPr>
          <a:lstStyle>
            <a:lvl1pPr marL="12498" marR="0" indent="0" algn="l" defTabSz="449939">
              <a:lnSpc>
                <a:spcPts val="3937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 sz="3050">
                <a:solidFill>
                  <a:srgbClr val="282828"/>
                </a:solidFill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Место</a:t>
            </a:r>
            <a:r>
              <a:rPr lang="ru-RU" sz="3300" b="0" i="0" u="none" strike="noStrike" cap="none" spc="112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38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для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дополнительного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текста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вашей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7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33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15" name="Текст 12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712491" y="4642973"/>
            <a:ext cx="16949403" cy="1119597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12498" marR="0" indent="0" algn="l" defTabSz="449939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 sz="5900" b="1" i="0">
                <a:latin typeface="Tinkoff Sans"/>
                <a:ea typeface="Tinkoff Sans"/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Заголовок</a:t>
            </a:r>
            <a:r>
              <a:rPr lang="ru-RU" sz="8750" b="0" i="0" u="none" strike="noStrike" cap="none" spc="-23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вашей</a:t>
            </a:r>
            <a:r>
              <a:rPr lang="ru-RU" sz="8750" b="0" i="0" u="none" strike="noStrike" cap="none" spc="-19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презентации</a:t>
            </a:r>
            <a:endParaRPr lang="ru-RU" sz="875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>
            <a:alphaModFix/>
          </a:blip>
          <a:stretch/>
        </p:blipFill>
        <p:spPr bwMode="auto">
          <a:xfrm>
            <a:off x="212995" y="351064"/>
            <a:ext cx="3888000" cy="1522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_ТС заголовок в 4 строк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Текст 2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6007423" y="10027798"/>
            <a:ext cx="3092077" cy="42586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marR="0" indent="0" algn="r" defTabSz="1485609">
              <a:lnSpc>
                <a:spcPct val="100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000" spc="0"/>
            </a:lvl1pPr>
          </a:lstStyle>
          <a:p>
            <a:pPr lvl="0">
              <a:defRPr/>
            </a:pPr>
            <a:r>
              <a:rPr lang="ru-RU"/>
              <a:t>01.01.2024</a:t>
            </a:r>
            <a:endParaRPr/>
          </a:p>
        </p:txBody>
      </p:sp>
      <p:sp>
        <p:nvSpPr>
          <p:cNvPr id="6" name="Текст 6"/>
          <p:cNvSpPr>
            <a:spLocks noGrp="1"/>
          </p:cNvSpPr>
          <p:nvPr>
            <p:ph type="body" sz="quarter" idx="26" hasCustomPrompt="1"/>
          </p:nvPr>
        </p:nvSpPr>
        <p:spPr bwMode="auto">
          <a:xfrm>
            <a:off x="712491" y="10031914"/>
            <a:ext cx="3065519" cy="421746"/>
          </a:xfrm>
          <a:prstGeom prst="rect">
            <a:avLst/>
          </a:prstGeom>
        </p:spPr>
        <p:txBody>
          <a:bodyPr lIns="0" anchor="b">
            <a:noAutofit/>
          </a:bodyPr>
          <a:lstStyle>
            <a:lvl1pPr marL="12498" marR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 sz="2000" spc="0"/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23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2100" b="0" i="0" u="none" strike="noStrike" cap="none" spc="8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Автор</a:t>
            </a:r>
            <a:r>
              <a:rPr lang="ru-RU" sz="2100" b="0" i="0" u="none" strike="noStrike" cap="none" spc="155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2100" b="0" i="0" u="none" strike="noStrike" cap="none" spc="10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21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7" name="Текст 11"/>
          <p:cNvSpPr>
            <a:spLocks noGrp="1"/>
          </p:cNvSpPr>
          <p:nvPr>
            <p:ph type="body" sz="quarter" idx="21" hasCustomPrompt="1"/>
          </p:nvPr>
        </p:nvSpPr>
        <p:spPr bwMode="auto">
          <a:xfrm>
            <a:off x="712491" y="6298654"/>
            <a:ext cx="11134605" cy="686421"/>
          </a:xfrm>
          <a:prstGeom prst="rect">
            <a:avLst/>
          </a:prstGeom>
        </p:spPr>
        <p:txBody>
          <a:bodyPr lIns="0">
            <a:noAutofit/>
          </a:bodyPr>
          <a:lstStyle>
            <a:lvl1pPr marL="12498" marR="0" indent="0" algn="l" defTabSz="449939">
              <a:lnSpc>
                <a:spcPts val="3937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 sz="3050">
                <a:solidFill>
                  <a:srgbClr val="282828"/>
                </a:solidFill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9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Место</a:t>
            </a:r>
            <a:r>
              <a:rPr lang="ru-RU" sz="3300" b="0" i="0" u="none" strike="noStrike" cap="none" spc="112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38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для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4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дополнительного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текста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0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вашей</a:t>
            </a:r>
            <a:r>
              <a:rPr lang="ru-RU" sz="3300" b="0" i="0" u="none" strike="noStrike" cap="none" spc="119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 </a:t>
            </a:r>
            <a:r>
              <a:rPr lang="ru-RU" sz="3300" b="0" i="0" u="none" strike="noStrike" cap="none" spc="57">
                <a:ln>
                  <a:noFill/>
                </a:ln>
                <a:solidFill>
                  <a:srgbClr val="1A1919"/>
                </a:solidFill>
                <a:latin typeface="Tinkoff Sans"/>
                <a:cs typeface="Tinkoff Sans"/>
              </a:rPr>
              <a:t>презентации</a:t>
            </a:r>
            <a:endParaRPr lang="ru-RU" sz="33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sp>
        <p:nvSpPr>
          <p:cNvPr id="8" name="Текст 12"/>
          <p:cNvSpPr>
            <a:spLocks noGrp="1"/>
          </p:cNvSpPr>
          <p:nvPr>
            <p:ph type="body" sz="quarter" idx="22" hasCustomPrompt="1"/>
          </p:nvPr>
        </p:nvSpPr>
        <p:spPr bwMode="auto">
          <a:xfrm>
            <a:off x="712491" y="4642973"/>
            <a:ext cx="16949403" cy="1119597"/>
          </a:xfrm>
          <a:prstGeom prst="rect">
            <a:avLst/>
          </a:prstGeom>
        </p:spPr>
        <p:txBody>
          <a:bodyPr lIns="0" anchor="ctr">
            <a:noAutofit/>
          </a:bodyPr>
          <a:lstStyle>
            <a:lvl1pPr marL="12498" marR="0" indent="0" algn="l" defTabSz="449939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 sz="5900" b="1" i="0">
                <a:latin typeface="Tinkoff Sans"/>
                <a:ea typeface="Tinkoff Sans"/>
              </a:defRPr>
            </a:lvl1pPr>
          </a:lstStyle>
          <a:p>
            <a:pPr marL="12498" marR="0" lvl="0" indent="0" algn="l" defTabSz="449939">
              <a:lnSpc>
                <a:spcPct val="100000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Заголовок</a:t>
            </a:r>
            <a:r>
              <a:rPr lang="ru-RU" sz="8750" b="0" i="0" u="none" strike="noStrike" cap="none" spc="-23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вашей</a:t>
            </a:r>
            <a:r>
              <a:rPr lang="ru-RU" sz="8750" b="0" i="0" u="none" strike="noStrike" cap="none" spc="-19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 </a:t>
            </a:r>
            <a:r>
              <a:rPr lang="ru-RU" sz="8750" b="0" i="0" u="none" strike="noStrike" cap="none" spc="0">
                <a:ln>
                  <a:noFill/>
                </a:ln>
                <a:solidFill>
                  <a:srgbClr val="282828"/>
                </a:solidFill>
                <a:latin typeface="Tinkoff Sans"/>
                <a:cs typeface="Tinkoff Sans"/>
              </a:rPr>
              <a:t>презентации</a:t>
            </a:r>
            <a:endParaRPr lang="ru-RU" sz="875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212995" y="351064"/>
            <a:ext cx="3888000" cy="1522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/>
          <a:srcRect l="0" t="0" r="11256" b="18587"/>
          <a:stretch/>
        </p:blipFill>
        <p:spPr bwMode="auto">
          <a:xfrm>
            <a:off x="7634177" y="0"/>
            <a:ext cx="12165123" cy="11160125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3"/>
          <a:stretch/>
        </p:blipFill>
        <p:spPr bwMode="auto">
          <a:xfrm>
            <a:off x="212995" y="351064"/>
            <a:ext cx="3888000" cy="1522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ТС заголовок в 4 строк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одним усеченным и одним скругленным углом 1"/>
          <p:cNvSpPr/>
          <p:nvPr userDrawn="1"/>
        </p:nvSpPr>
        <p:spPr bwMode="auto">
          <a:xfrm rot="10800000">
            <a:off x="-6351" y="-18661"/>
            <a:ext cx="4544483" cy="11191876"/>
          </a:xfrm>
          <a:custGeom>
            <a:avLst/>
            <a:gdLst>
              <a:gd name="connsiteX0" fmla="*/ 1613624 w 4538133"/>
              <a:gd name="connsiteY0" fmla="*/ 0 h 11160126"/>
              <a:gd name="connsiteX1" fmla="*/ 4538133 w 4538133"/>
              <a:gd name="connsiteY1" fmla="*/ 0 h 11160126"/>
              <a:gd name="connsiteX2" fmla="*/ 4538133 w 4538133"/>
              <a:gd name="connsiteY2" fmla="*/ 0 h 11160126"/>
              <a:gd name="connsiteX3" fmla="*/ 4538133 w 4538133"/>
              <a:gd name="connsiteY3" fmla="*/ 11160126 h 11160126"/>
              <a:gd name="connsiteX4" fmla="*/ 0 w 4538133"/>
              <a:gd name="connsiteY4" fmla="*/ 11160126 h 11160126"/>
              <a:gd name="connsiteX5" fmla="*/ 0 w 4538133"/>
              <a:gd name="connsiteY5" fmla="*/ 1613624 h 11160126"/>
              <a:gd name="connsiteX6" fmla="*/ 1613624 w 4538133"/>
              <a:gd name="connsiteY6" fmla="*/ 0 h 11160126"/>
              <a:gd name="connsiteX0" fmla="*/ 1613624 w 4538133"/>
              <a:gd name="connsiteY0" fmla="*/ 0 h 11191876"/>
              <a:gd name="connsiteX1" fmla="*/ 4538133 w 4538133"/>
              <a:gd name="connsiteY1" fmla="*/ 31750 h 11191876"/>
              <a:gd name="connsiteX2" fmla="*/ 4538133 w 4538133"/>
              <a:gd name="connsiteY2" fmla="*/ 31750 h 11191876"/>
              <a:gd name="connsiteX3" fmla="*/ 4538133 w 4538133"/>
              <a:gd name="connsiteY3" fmla="*/ 11191876 h 11191876"/>
              <a:gd name="connsiteX4" fmla="*/ 0 w 4538133"/>
              <a:gd name="connsiteY4" fmla="*/ 11191876 h 11191876"/>
              <a:gd name="connsiteX5" fmla="*/ 0 w 4538133"/>
              <a:gd name="connsiteY5" fmla="*/ 1645374 h 11191876"/>
              <a:gd name="connsiteX6" fmla="*/ 1613624 w 4538133"/>
              <a:gd name="connsiteY6" fmla="*/ 0 h 11191876"/>
              <a:gd name="connsiteX0" fmla="*/ 1613624 w 4544483"/>
              <a:gd name="connsiteY0" fmla="*/ 0 h 11191876"/>
              <a:gd name="connsiteX1" fmla="*/ 4538133 w 4544483"/>
              <a:gd name="connsiteY1" fmla="*/ 3175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  <a:gd name="connsiteX0" fmla="*/ 1613624 w 4544483"/>
              <a:gd name="connsiteY0" fmla="*/ 0 h 11191876"/>
              <a:gd name="connsiteX1" fmla="*/ 4512733 w 4544483"/>
              <a:gd name="connsiteY1" fmla="*/ 12700 h 11191876"/>
              <a:gd name="connsiteX2" fmla="*/ 4544483 w 4544483"/>
              <a:gd name="connsiteY2" fmla="*/ 0 h 11191876"/>
              <a:gd name="connsiteX3" fmla="*/ 4538133 w 4544483"/>
              <a:gd name="connsiteY3" fmla="*/ 11191876 h 11191876"/>
              <a:gd name="connsiteX4" fmla="*/ 0 w 4544483"/>
              <a:gd name="connsiteY4" fmla="*/ 11191876 h 11191876"/>
              <a:gd name="connsiteX5" fmla="*/ 0 w 4544483"/>
              <a:gd name="connsiteY5" fmla="*/ 1645374 h 11191876"/>
              <a:gd name="connsiteX6" fmla="*/ 1613624 w 4544483"/>
              <a:gd name="connsiteY6" fmla="*/ 0 h 1119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4483" h="11191876" fill="norm" stroke="1" extrusionOk="0">
                <a:moveTo>
                  <a:pt x="1613624" y="0"/>
                </a:moveTo>
                <a:lnTo>
                  <a:pt x="4512733" y="12700"/>
                </a:lnTo>
                <a:lnTo>
                  <a:pt x="4544483" y="0"/>
                </a:lnTo>
                <a:cubicBezTo>
                  <a:pt x="4542366" y="3730625"/>
                  <a:pt x="4540250" y="7461251"/>
                  <a:pt x="4538133" y="11191876"/>
                </a:cubicBezTo>
                <a:lnTo>
                  <a:pt x="0" y="11191876"/>
                </a:lnTo>
                <a:lnTo>
                  <a:pt x="0" y="1645374"/>
                </a:lnTo>
                <a:cubicBezTo>
                  <a:pt x="0" y="754194"/>
                  <a:pt x="722444" y="0"/>
                  <a:pt x="1613624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208465" y="347498"/>
            <a:ext cx="3888000" cy="1522801"/>
          </a:xfrm>
          <a:prstGeom prst="rect">
            <a:avLst/>
          </a:prstGeom>
        </p:spPr>
      </p:pic>
      <p:sp>
        <p:nvSpPr>
          <p:cNvPr id="6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Title Slide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46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Picture Placeholder 12"/>
          <p:cNvSpPr>
            <a:spLocks noGrp="1"/>
          </p:cNvSpPr>
          <p:nvPr>
            <p:ph type="pic" sz="quarter" idx="11"/>
          </p:nvPr>
        </p:nvSpPr>
        <p:spPr bwMode="auto">
          <a:xfrm>
            <a:off x="5" y="-7289"/>
            <a:ext cx="7925031" cy="10448277"/>
          </a:xfrm>
          <a:custGeom>
            <a:avLst/>
            <a:gdLst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0 w 4648201"/>
              <a:gd name="connsiteY4" fmla="*/ 5567081 h 5567081"/>
              <a:gd name="connsiteX0" fmla="*/ 0 w 4648201"/>
              <a:gd name="connsiteY0" fmla="*/ 0 h 5567081"/>
              <a:gd name="connsiteX1" fmla="*/ 4648201 w 4648201"/>
              <a:gd name="connsiteY1" fmla="*/ 0 h 5567081"/>
              <a:gd name="connsiteX2" fmla="*/ 4648201 w 4648201"/>
              <a:gd name="connsiteY2" fmla="*/ 4551061 h 5567081"/>
              <a:gd name="connsiteX3" fmla="*/ 3632181 w 4648201"/>
              <a:gd name="connsiteY3" fmla="*/ 5567081 h 5567081"/>
              <a:gd name="connsiteX4" fmla="*/ 602995 w 4648201"/>
              <a:gd name="connsiteY4" fmla="*/ 5544307 h 5567081"/>
              <a:gd name="connsiteX5" fmla="*/ 0 w 4648201"/>
              <a:gd name="connsiteY5" fmla="*/ 0 h 5567081"/>
              <a:gd name="connsiteX0" fmla="*/ 0 w 4099045"/>
              <a:gd name="connsiteY0" fmla="*/ 0 h 5578469"/>
              <a:gd name="connsiteX1" fmla="*/ 4099045 w 4099045"/>
              <a:gd name="connsiteY1" fmla="*/ 11388 h 5578469"/>
              <a:gd name="connsiteX2" fmla="*/ 4099045 w 4099045"/>
              <a:gd name="connsiteY2" fmla="*/ 4562449 h 5578469"/>
              <a:gd name="connsiteX3" fmla="*/ 3083025 w 4099045"/>
              <a:gd name="connsiteY3" fmla="*/ 5578469 h 5578469"/>
              <a:gd name="connsiteX4" fmla="*/ 53839 w 4099045"/>
              <a:gd name="connsiteY4" fmla="*/ 5555695 h 5578469"/>
              <a:gd name="connsiteX5" fmla="*/ 0 w 4099045"/>
              <a:gd name="connsiteY5" fmla="*/ 0 h 5578469"/>
              <a:gd name="connsiteX0" fmla="*/ 0 w 4099045"/>
              <a:gd name="connsiteY0" fmla="*/ 0 h 5578469"/>
              <a:gd name="connsiteX1" fmla="*/ 4099045 w 4099045"/>
              <a:gd name="connsiteY1" fmla="*/ 11388 h 5578469"/>
              <a:gd name="connsiteX2" fmla="*/ 4099045 w 4099045"/>
              <a:gd name="connsiteY2" fmla="*/ 4562449 h 5578469"/>
              <a:gd name="connsiteX3" fmla="*/ 3083025 w 4099045"/>
              <a:gd name="connsiteY3" fmla="*/ 5578469 h 5578469"/>
              <a:gd name="connsiteX4" fmla="*/ 91526 w 4099045"/>
              <a:gd name="connsiteY4" fmla="*/ 5555695 h 5578469"/>
              <a:gd name="connsiteX5" fmla="*/ 0 w 4099045"/>
              <a:gd name="connsiteY5" fmla="*/ 0 h 5578469"/>
              <a:gd name="connsiteX0" fmla="*/ 0 w 4099045"/>
              <a:gd name="connsiteY0" fmla="*/ 0 h 5578469"/>
              <a:gd name="connsiteX1" fmla="*/ 4099045 w 4099045"/>
              <a:gd name="connsiteY1" fmla="*/ 11388 h 5578469"/>
              <a:gd name="connsiteX2" fmla="*/ 4099045 w 4099045"/>
              <a:gd name="connsiteY2" fmla="*/ 4562449 h 5578469"/>
              <a:gd name="connsiteX3" fmla="*/ 3083025 w 4099045"/>
              <a:gd name="connsiteY3" fmla="*/ 5578469 h 5578469"/>
              <a:gd name="connsiteX4" fmla="*/ 86142 w 4099045"/>
              <a:gd name="connsiteY4" fmla="*/ 5561389 h 5578469"/>
              <a:gd name="connsiteX5" fmla="*/ 0 w 4099045"/>
              <a:gd name="connsiteY5" fmla="*/ 0 h 5578469"/>
              <a:gd name="connsiteX0" fmla="*/ 247659 w 4012903"/>
              <a:gd name="connsiteY0" fmla="*/ 0 h 5578469"/>
              <a:gd name="connsiteX1" fmla="*/ 4012903 w 4012903"/>
              <a:gd name="connsiteY1" fmla="*/ 11388 h 5578469"/>
              <a:gd name="connsiteX2" fmla="*/ 4012903 w 4012903"/>
              <a:gd name="connsiteY2" fmla="*/ 4562449 h 5578469"/>
              <a:gd name="connsiteX3" fmla="*/ 2996883 w 4012903"/>
              <a:gd name="connsiteY3" fmla="*/ 5578469 h 5578469"/>
              <a:gd name="connsiteX4" fmla="*/ 0 w 4012903"/>
              <a:gd name="connsiteY4" fmla="*/ 5561389 h 5578469"/>
              <a:gd name="connsiteX5" fmla="*/ 247659 w 4012903"/>
              <a:gd name="connsiteY5" fmla="*/ 0 h 5578469"/>
              <a:gd name="connsiteX0" fmla="*/ 1 w 4012903"/>
              <a:gd name="connsiteY0" fmla="*/ 0 h 5584163"/>
              <a:gd name="connsiteX1" fmla="*/ 4012903 w 4012903"/>
              <a:gd name="connsiteY1" fmla="*/ 17082 h 5584163"/>
              <a:gd name="connsiteX2" fmla="*/ 4012903 w 4012903"/>
              <a:gd name="connsiteY2" fmla="*/ 4568143 h 5584163"/>
              <a:gd name="connsiteX3" fmla="*/ 2996883 w 4012903"/>
              <a:gd name="connsiteY3" fmla="*/ 5584163 h 5584163"/>
              <a:gd name="connsiteX4" fmla="*/ 0 w 4012903"/>
              <a:gd name="connsiteY4" fmla="*/ 5567083 h 5584163"/>
              <a:gd name="connsiteX5" fmla="*/ 1 w 4012903"/>
              <a:gd name="connsiteY5" fmla="*/ 0 h 5584163"/>
              <a:gd name="connsiteX0" fmla="*/ 0 w 4018286"/>
              <a:gd name="connsiteY0" fmla="*/ 130951 h 5567081"/>
              <a:gd name="connsiteX1" fmla="*/ 4018286 w 4018286"/>
              <a:gd name="connsiteY1" fmla="*/ 0 h 5567081"/>
              <a:gd name="connsiteX2" fmla="*/ 4018286 w 4018286"/>
              <a:gd name="connsiteY2" fmla="*/ 4551061 h 5567081"/>
              <a:gd name="connsiteX3" fmla="*/ 3002266 w 4018286"/>
              <a:gd name="connsiteY3" fmla="*/ 5567081 h 5567081"/>
              <a:gd name="connsiteX4" fmla="*/ 5383 w 4018286"/>
              <a:gd name="connsiteY4" fmla="*/ 5550001 h 5567081"/>
              <a:gd name="connsiteX5" fmla="*/ 0 w 4018286"/>
              <a:gd name="connsiteY5" fmla="*/ 130951 h 5567081"/>
              <a:gd name="connsiteX0" fmla="*/ 5385 w 4012903"/>
              <a:gd name="connsiteY0" fmla="*/ 11387 h 5567081"/>
              <a:gd name="connsiteX1" fmla="*/ 4012903 w 4012903"/>
              <a:gd name="connsiteY1" fmla="*/ 0 h 5567081"/>
              <a:gd name="connsiteX2" fmla="*/ 4012903 w 4012903"/>
              <a:gd name="connsiteY2" fmla="*/ 4551061 h 5567081"/>
              <a:gd name="connsiteX3" fmla="*/ 2996883 w 4012903"/>
              <a:gd name="connsiteY3" fmla="*/ 5567081 h 5567081"/>
              <a:gd name="connsiteX4" fmla="*/ 0 w 4012903"/>
              <a:gd name="connsiteY4" fmla="*/ 5550001 h 5567081"/>
              <a:gd name="connsiteX5" fmla="*/ 5385 w 4012903"/>
              <a:gd name="connsiteY5" fmla="*/ 11387 h 5567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12903" h="5567081" fill="norm" stroke="1" extrusionOk="0">
                <a:moveTo>
                  <a:pt x="5385" y="11387"/>
                </a:moveTo>
                <a:lnTo>
                  <a:pt x="4012903" y="0"/>
                </a:lnTo>
                <a:lnTo>
                  <a:pt x="4012903" y="4551061"/>
                </a:lnTo>
                <a:cubicBezTo>
                  <a:pt x="4012903" y="5112193"/>
                  <a:pt x="3558015" y="5567081"/>
                  <a:pt x="2996883" y="5567081"/>
                </a:cubicBezTo>
                <a:lnTo>
                  <a:pt x="0" y="5550001"/>
                </a:lnTo>
                <a:cubicBezTo>
                  <a:pt x="0" y="3694307"/>
                  <a:pt x="5385" y="1867081"/>
                  <a:pt x="5385" y="1138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lIns="0" rIns="0"/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Рисунок 7"/>
          <p:cNvSpPr>
            <a:spLocks noGrp="1"/>
          </p:cNvSpPr>
          <p:nvPr>
            <p:ph type="pic" sz="quarter" idx="11"/>
          </p:nvPr>
        </p:nvSpPr>
        <p:spPr bwMode="auto">
          <a:xfrm>
            <a:off x="11563859" y="5544"/>
            <a:ext cx="8234700" cy="10435444"/>
          </a:xfrm>
          <a:custGeom>
            <a:avLst/>
            <a:gdLst>
              <a:gd name="connsiteX0" fmla="*/ 0 w 12661138"/>
              <a:gd name="connsiteY0" fmla="*/ 0 h 10296144"/>
              <a:gd name="connsiteX1" fmla="*/ 12661138 w 12661138"/>
              <a:gd name="connsiteY1" fmla="*/ 0 h 10296144"/>
              <a:gd name="connsiteX2" fmla="*/ 12661138 w 12661138"/>
              <a:gd name="connsiteY2" fmla="*/ 10296144 h 10296144"/>
              <a:gd name="connsiteX3" fmla="*/ 0 w 12661138"/>
              <a:gd name="connsiteY3" fmla="*/ 10296144 h 10296144"/>
              <a:gd name="connsiteX4" fmla="*/ 0 w 12661138"/>
              <a:gd name="connsiteY4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42418 w 12703556"/>
              <a:gd name="connsiteY3" fmla="*/ 10296144 h 10296144"/>
              <a:gd name="connsiteX4" fmla="*/ 0 w 12703556"/>
              <a:gd name="connsiteY4" fmla="*/ 8814816 h 10296144"/>
              <a:gd name="connsiteX5" fmla="*/ 42418 w 12703556"/>
              <a:gd name="connsiteY5" fmla="*/ 0 h 10296144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2418 w 12703556"/>
              <a:gd name="connsiteY4" fmla="*/ 1029614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133979 w 12795117"/>
              <a:gd name="connsiteY0" fmla="*/ 0 h 10405872"/>
              <a:gd name="connsiteX1" fmla="*/ 12795117 w 12795117"/>
              <a:gd name="connsiteY1" fmla="*/ 0 h 10405872"/>
              <a:gd name="connsiteX2" fmla="*/ 12795117 w 12795117"/>
              <a:gd name="connsiteY2" fmla="*/ 10296144 h 10405872"/>
              <a:gd name="connsiteX3" fmla="*/ 1737481 w 12795117"/>
              <a:gd name="connsiteY3" fmla="*/ 10296144 h 10405872"/>
              <a:gd name="connsiteX4" fmla="*/ 133979 w 12795117"/>
              <a:gd name="connsiteY4" fmla="*/ 10296144 h 10405872"/>
              <a:gd name="connsiteX5" fmla="*/ 91561 w 12795117"/>
              <a:gd name="connsiteY5" fmla="*/ 8814816 h 10405872"/>
              <a:gd name="connsiteX6" fmla="*/ 133979 w 12795117"/>
              <a:gd name="connsiteY6" fmla="*/ 0 h 10405872"/>
              <a:gd name="connsiteX0" fmla="*/ 42418 w 12703556"/>
              <a:gd name="connsiteY0" fmla="*/ 0 h 10296144"/>
              <a:gd name="connsiteX1" fmla="*/ 12703556 w 12703556"/>
              <a:gd name="connsiteY1" fmla="*/ 0 h 10296144"/>
              <a:gd name="connsiteX2" fmla="*/ 12703556 w 12703556"/>
              <a:gd name="connsiteY2" fmla="*/ 10296144 h 10296144"/>
              <a:gd name="connsiteX3" fmla="*/ 1645920 w 12703556"/>
              <a:gd name="connsiteY3" fmla="*/ 10296144 h 10296144"/>
              <a:gd name="connsiteX4" fmla="*/ 444754 w 12703556"/>
              <a:gd name="connsiteY4" fmla="*/ 10021824 h 10296144"/>
              <a:gd name="connsiteX5" fmla="*/ 0 w 12703556"/>
              <a:gd name="connsiteY5" fmla="*/ 8814816 h 10296144"/>
              <a:gd name="connsiteX6" fmla="*/ 42418 w 12703556"/>
              <a:gd name="connsiteY6" fmla="*/ 0 h 10296144"/>
              <a:gd name="connsiteX0" fmla="*/ 69850 w 12730988"/>
              <a:gd name="connsiteY0" fmla="*/ 0 h 10346356"/>
              <a:gd name="connsiteX1" fmla="*/ 12730988 w 12730988"/>
              <a:gd name="connsiteY1" fmla="*/ 0 h 10346356"/>
              <a:gd name="connsiteX2" fmla="*/ 12730988 w 12730988"/>
              <a:gd name="connsiteY2" fmla="*/ 10296144 h 10346356"/>
              <a:gd name="connsiteX3" fmla="*/ 1673352 w 12730988"/>
              <a:gd name="connsiteY3" fmla="*/ 10296144 h 10346356"/>
              <a:gd name="connsiteX4" fmla="*/ 472186 w 12730988"/>
              <a:gd name="connsiteY4" fmla="*/ 10021824 h 10346356"/>
              <a:gd name="connsiteX5" fmla="*/ 0 w 12730988"/>
              <a:gd name="connsiteY5" fmla="*/ 7306056 h 10346356"/>
              <a:gd name="connsiteX6" fmla="*/ 69850 w 12730988"/>
              <a:gd name="connsiteY6" fmla="*/ 0 h 10346356"/>
              <a:gd name="connsiteX0" fmla="*/ 93390 w 12754528"/>
              <a:gd name="connsiteY0" fmla="*/ 0 h 10340937"/>
              <a:gd name="connsiteX1" fmla="*/ 12754528 w 12754528"/>
              <a:gd name="connsiteY1" fmla="*/ 0 h 10340937"/>
              <a:gd name="connsiteX2" fmla="*/ 12754528 w 12754528"/>
              <a:gd name="connsiteY2" fmla="*/ 10296144 h 10340937"/>
              <a:gd name="connsiteX3" fmla="*/ 3955460 w 12754528"/>
              <a:gd name="connsiteY3" fmla="*/ 10287000 h 10340937"/>
              <a:gd name="connsiteX4" fmla="*/ 495726 w 12754528"/>
              <a:gd name="connsiteY4" fmla="*/ 10021824 h 10340937"/>
              <a:gd name="connsiteX5" fmla="*/ 23540 w 12754528"/>
              <a:gd name="connsiteY5" fmla="*/ 7306056 h 10340937"/>
              <a:gd name="connsiteX6" fmla="*/ 93390 w 12754528"/>
              <a:gd name="connsiteY6" fmla="*/ 0 h 10340937"/>
              <a:gd name="connsiteX0" fmla="*/ 69850 w 12730988"/>
              <a:gd name="connsiteY0" fmla="*/ 0 h 10296144"/>
              <a:gd name="connsiteX1" fmla="*/ 12730988 w 12730988"/>
              <a:gd name="connsiteY1" fmla="*/ 0 h 10296144"/>
              <a:gd name="connsiteX2" fmla="*/ 12730988 w 12730988"/>
              <a:gd name="connsiteY2" fmla="*/ 10296144 h 10296144"/>
              <a:gd name="connsiteX3" fmla="*/ 3931920 w 12730988"/>
              <a:gd name="connsiteY3" fmla="*/ 10287000 h 10296144"/>
              <a:gd name="connsiteX4" fmla="*/ 737362 w 12730988"/>
              <a:gd name="connsiteY4" fmla="*/ 9848088 h 10296144"/>
              <a:gd name="connsiteX5" fmla="*/ 0 w 12730988"/>
              <a:gd name="connsiteY5" fmla="*/ 7306056 h 10296144"/>
              <a:gd name="connsiteX6" fmla="*/ 69850 w 12730988"/>
              <a:gd name="connsiteY6" fmla="*/ 0 h 10296144"/>
              <a:gd name="connsiteX0" fmla="*/ 69850 w 12730988"/>
              <a:gd name="connsiteY0" fmla="*/ 0 h 10312880"/>
              <a:gd name="connsiteX1" fmla="*/ 12730988 w 12730988"/>
              <a:gd name="connsiteY1" fmla="*/ 0 h 10312880"/>
              <a:gd name="connsiteX2" fmla="*/ 12730988 w 12730988"/>
              <a:gd name="connsiteY2" fmla="*/ 10296144 h 10312880"/>
              <a:gd name="connsiteX3" fmla="*/ 3931920 w 12730988"/>
              <a:gd name="connsiteY3" fmla="*/ 10287000 h 10312880"/>
              <a:gd name="connsiteX4" fmla="*/ 737362 w 12730988"/>
              <a:gd name="connsiteY4" fmla="*/ 9848088 h 10312880"/>
              <a:gd name="connsiteX5" fmla="*/ 0 w 12730988"/>
              <a:gd name="connsiteY5" fmla="*/ 7306056 h 10312880"/>
              <a:gd name="connsiteX6" fmla="*/ 69850 w 12730988"/>
              <a:gd name="connsiteY6" fmla="*/ 0 h 10312880"/>
              <a:gd name="connsiteX0" fmla="*/ 69850 w 12730988"/>
              <a:gd name="connsiteY0" fmla="*/ 0 h 10315822"/>
              <a:gd name="connsiteX1" fmla="*/ 12730988 w 12730988"/>
              <a:gd name="connsiteY1" fmla="*/ 0 h 10315822"/>
              <a:gd name="connsiteX2" fmla="*/ 12730988 w 12730988"/>
              <a:gd name="connsiteY2" fmla="*/ 10296144 h 10315822"/>
              <a:gd name="connsiteX3" fmla="*/ 3931920 w 12730988"/>
              <a:gd name="connsiteY3" fmla="*/ 10287000 h 10315822"/>
              <a:gd name="connsiteX4" fmla="*/ 682498 w 12730988"/>
              <a:gd name="connsiteY4" fmla="*/ 9857232 h 10315822"/>
              <a:gd name="connsiteX5" fmla="*/ 0 w 12730988"/>
              <a:gd name="connsiteY5" fmla="*/ 7306056 h 10315822"/>
              <a:gd name="connsiteX6" fmla="*/ 69850 w 12730988"/>
              <a:gd name="connsiteY6" fmla="*/ 0 h 10315822"/>
              <a:gd name="connsiteX0" fmla="*/ 24142 w 12685280"/>
              <a:gd name="connsiteY0" fmla="*/ 0 h 10296144"/>
              <a:gd name="connsiteX1" fmla="*/ 12685280 w 12685280"/>
              <a:gd name="connsiteY1" fmla="*/ 0 h 10296144"/>
              <a:gd name="connsiteX2" fmla="*/ 12685280 w 12685280"/>
              <a:gd name="connsiteY2" fmla="*/ 10296144 h 10296144"/>
              <a:gd name="connsiteX3" fmla="*/ 3886212 w 12685280"/>
              <a:gd name="connsiteY3" fmla="*/ 10287000 h 10296144"/>
              <a:gd name="connsiteX4" fmla="*/ 636790 w 12685280"/>
              <a:gd name="connsiteY4" fmla="*/ 9857232 h 10296144"/>
              <a:gd name="connsiteX5" fmla="*/ 12 w 12685280"/>
              <a:gd name="connsiteY5" fmla="*/ 7342632 h 10296144"/>
              <a:gd name="connsiteX6" fmla="*/ 24142 w 12685280"/>
              <a:gd name="connsiteY6" fmla="*/ 0 h 10296144"/>
              <a:gd name="connsiteX0" fmla="*/ 26098 w 12687236"/>
              <a:gd name="connsiteY0" fmla="*/ 0 h 10296144"/>
              <a:gd name="connsiteX1" fmla="*/ 12687236 w 12687236"/>
              <a:gd name="connsiteY1" fmla="*/ 0 h 10296144"/>
              <a:gd name="connsiteX2" fmla="*/ 12687236 w 12687236"/>
              <a:gd name="connsiteY2" fmla="*/ 10296144 h 10296144"/>
              <a:gd name="connsiteX3" fmla="*/ 3888168 w 12687236"/>
              <a:gd name="connsiteY3" fmla="*/ 10287000 h 10296144"/>
              <a:gd name="connsiteX4" fmla="*/ 638746 w 12687236"/>
              <a:gd name="connsiteY4" fmla="*/ 9857232 h 10296144"/>
              <a:gd name="connsiteX5" fmla="*/ 1968 w 12687236"/>
              <a:gd name="connsiteY5" fmla="*/ 7342632 h 10296144"/>
              <a:gd name="connsiteX6" fmla="*/ 26098 w 12687236"/>
              <a:gd name="connsiteY6" fmla="*/ 0 h 1029614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19264"/>
              <a:gd name="connsiteX1" fmla="*/ 12687236 w 12687236"/>
              <a:gd name="connsiteY1" fmla="*/ 0 h 10319264"/>
              <a:gd name="connsiteX2" fmla="*/ 12687236 w 12687236"/>
              <a:gd name="connsiteY2" fmla="*/ 10296144 h 10319264"/>
              <a:gd name="connsiteX3" fmla="*/ 3881818 w 12687236"/>
              <a:gd name="connsiteY3" fmla="*/ 10318750 h 10319264"/>
              <a:gd name="connsiteX4" fmla="*/ 638746 w 12687236"/>
              <a:gd name="connsiteY4" fmla="*/ 9857232 h 10319264"/>
              <a:gd name="connsiteX5" fmla="*/ 1968 w 12687236"/>
              <a:gd name="connsiteY5" fmla="*/ 7342632 h 10319264"/>
              <a:gd name="connsiteX6" fmla="*/ 26098 w 12687236"/>
              <a:gd name="connsiteY6" fmla="*/ 0 h 10319264"/>
              <a:gd name="connsiteX0" fmla="*/ 26098 w 12687236"/>
              <a:gd name="connsiteY0" fmla="*/ 0 h 10320841"/>
              <a:gd name="connsiteX1" fmla="*/ 12687236 w 12687236"/>
              <a:gd name="connsiteY1" fmla="*/ 0 h 10320841"/>
              <a:gd name="connsiteX2" fmla="*/ 12687236 w 12687236"/>
              <a:gd name="connsiteY2" fmla="*/ 10296144 h 10320841"/>
              <a:gd name="connsiteX3" fmla="*/ 3881818 w 12687236"/>
              <a:gd name="connsiteY3" fmla="*/ 10318750 h 10320841"/>
              <a:gd name="connsiteX4" fmla="*/ 638746 w 12687236"/>
              <a:gd name="connsiteY4" fmla="*/ 9857232 h 10320841"/>
              <a:gd name="connsiteX5" fmla="*/ 1968 w 12687236"/>
              <a:gd name="connsiteY5" fmla="*/ 7342632 h 10320841"/>
              <a:gd name="connsiteX6" fmla="*/ 26098 w 12687236"/>
              <a:gd name="connsiteY6" fmla="*/ 0 h 10320841"/>
              <a:gd name="connsiteX0" fmla="*/ 26098 w 12687236"/>
              <a:gd name="connsiteY0" fmla="*/ 0 h 10357686"/>
              <a:gd name="connsiteX1" fmla="*/ 12687236 w 12687236"/>
              <a:gd name="connsiteY1" fmla="*/ 0 h 10357686"/>
              <a:gd name="connsiteX2" fmla="*/ 12687236 w 12687236"/>
              <a:gd name="connsiteY2" fmla="*/ 10296144 h 10357686"/>
              <a:gd name="connsiteX3" fmla="*/ 3881818 w 12687236"/>
              <a:gd name="connsiteY3" fmla="*/ 10318750 h 10357686"/>
              <a:gd name="connsiteX4" fmla="*/ 638746 w 12687236"/>
              <a:gd name="connsiteY4" fmla="*/ 9857232 h 10357686"/>
              <a:gd name="connsiteX5" fmla="*/ 1968 w 12687236"/>
              <a:gd name="connsiteY5" fmla="*/ 7342632 h 10357686"/>
              <a:gd name="connsiteX6" fmla="*/ 26098 w 12687236"/>
              <a:gd name="connsiteY6" fmla="*/ 0 h 10357686"/>
              <a:gd name="connsiteX0" fmla="*/ 26098 w 12687236"/>
              <a:gd name="connsiteY0" fmla="*/ 0 h 10325345"/>
              <a:gd name="connsiteX1" fmla="*/ 12687236 w 12687236"/>
              <a:gd name="connsiteY1" fmla="*/ 0 h 10325345"/>
              <a:gd name="connsiteX2" fmla="*/ 12687236 w 12687236"/>
              <a:gd name="connsiteY2" fmla="*/ 10296144 h 10325345"/>
              <a:gd name="connsiteX3" fmla="*/ 3881818 w 12687236"/>
              <a:gd name="connsiteY3" fmla="*/ 10318750 h 10325345"/>
              <a:gd name="connsiteX4" fmla="*/ 638746 w 12687236"/>
              <a:gd name="connsiteY4" fmla="*/ 9857232 h 10325345"/>
              <a:gd name="connsiteX5" fmla="*/ 1968 w 12687236"/>
              <a:gd name="connsiteY5" fmla="*/ 7342632 h 10325345"/>
              <a:gd name="connsiteX6" fmla="*/ 26098 w 12687236"/>
              <a:gd name="connsiteY6" fmla="*/ 0 h 10325345"/>
              <a:gd name="connsiteX0" fmla="*/ 38242 w 12699380"/>
              <a:gd name="connsiteY0" fmla="*/ 0 h 10321842"/>
              <a:gd name="connsiteX1" fmla="*/ 12699380 w 12699380"/>
              <a:gd name="connsiteY1" fmla="*/ 0 h 10321842"/>
              <a:gd name="connsiteX2" fmla="*/ 12699380 w 12699380"/>
              <a:gd name="connsiteY2" fmla="*/ 10296144 h 10321842"/>
              <a:gd name="connsiteX3" fmla="*/ 3893962 w 12699380"/>
              <a:gd name="connsiteY3" fmla="*/ 10318750 h 10321842"/>
              <a:gd name="connsiteX4" fmla="*/ 650890 w 12699380"/>
              <a:gd name="connsiteY4" fmla="*/ 9857232 h 10321842"/>
              <a:gd name="connsiteX5" fmla="*/ 1412 w 12699380"/>
              <a:gd name="connsiteY5" fmla="*/ 7126732 h 10321842"/>
              <a:gd name="connsiteX6" fmla="*/ 38242 w 12699380"/>
              <a:gd name="connsiteY6" fmla="*/ 0 h 10321842"/>
              <a:gd name="connsiteX0" fmla="*/ 50630 w 12711768"/>
              <a:gd name="connsiteY0" fmla="*/ 0 h 10320415"/>
              <a:gd name="connsiteX1" fmla="*/ 12711768 w 12711768"/>
              <a:gd name="connsiteY1" fmla="*/ 0 h 10320415"/>
              <a:gd name="connsiteX2" fmla="*/ 12711768 w 12711768"/>
              <a:gd name="connsiteY2" fmla="*/ 10296144 h 10320415"/>
              <a:gd name="connsiteX3" fmla="*/ 3906350 w 12711768"/>
              <a:gd name="connsiteY3" fmla="*/ 10318750 h 10320415"/>
              <a:gd name="connsiteX4" fmla="*/ 663278 w 12711768"/>
              <a:gd name="connsiteY4" fmla="*/ 9857232 h 10320415"/>
              <a:gd name="connsiteX5" fmla="*/ 1100 w 12711768"/>
              <a:gd name="connsiteY5" fmla="*/ 7221982 h 10320415"/>
              <a:gd name="connsiteX6" fmla="*/ 50630 w 12711768"/>
              <a:gd name="connsiteY6" fmla="*/ 0 h 10320415"/>
              <a:gd name="connsiteX0" fmla="*/ 56870 w 12718008"/>
              <a:gd name="connsiteY0" fmla="*/ 0 h 10319307"/>
              <a:gd name="connsiteX1" fmla="*/ 12718008 w 12718008"/>
              <a:gd name="connsiteY1" fmla="*/ 0 h 10319307"/>
              <a:gd name="connsiteX2" fmla="*/ 12718008 w 12718008"/>
              <a:gd name="connsiteY2" fmla="*/ 10296144 h 10319307"/>
              <a:gd name="connsiteX3" fmla="*/ 3912590 w 12718008"/>
              <a:gd name="connsiteY3" fmla="*/ 10318750 h 10319307"/>
              <a:gd name="connsiteX4" fmla="*/ 669518 w 12718008"/>
              <a:gd name="connsiteY4" fmla="*/ 9857232 h 10319307"/>
              <a:gd name="connsiteX5" fmla="*/ 990 w 12718008"/>
              <a:gd name="connsiteY5" fmla="*/ 7336282 h 10319307"/>
              <a:gd name="connsiteX6" fmla="*/ 56870 w 12718008"/>
              <a:gd name="connsiteY6" fmla="*/ 0 h 10319307"/>
              <a:gd name="connsiteX0" fmla="*/ 55992 w 12717130"/>
              <a:gd name="connsiteY0" fmla="*/ 0 h 10319307"/>
              <a:gd name="connsiteX1" fmla="*/ 12717130 w 12717130"/>
              <a:gd name="connsiteY1" fmla="*/ 0 h 10319307"/>
              <a:gd name="connsiteX2" fmla="*/ 12717130 w 12717130"/>
              <a:gd name="connsiteY2" fmla="*/ 10296144 h 10319307"/>
              <a:gd name="connsiteX3" fmla="*/ 3911712 w 12717130"/>
              <a:gd name="connsiteY3" fmla="*/ 10318750 h 10319307"/>
              <a:gd name="connsiteX4" fmla="*/ 668640 w 12717130"/>
              <a:gd name="connsiteY4" fmla="*/ 9857232 h 10319307"/>
              <a:gd name="connsiteX5" fmla="*/ 112 w 12717130"/>
              <a:gd name="connsiteY5" fmla="*/ 7336282 h 10319307"/>
              <a:gd name="connsiteX6" fmla="*/ 55992 w 12717130"/>
              <a:gd name="connsiteY6" fmla="*/ 0 h 10319307"/>
              <a:gd name="connsiteX0" fmla="*/ 43327 w 12704465"/>
              <a:gd name="connsiteY0" fmla="*/ 0 h 10319660"/>
              <a:gd name="connsiteX1" fmla="*/ 12704465 w 12704465"/>
              <a:gd name="connsiteY1" fmla="*/ 0 h 10319660"/>
              <a:gd name="connsiteX2" fmla="*/ 12704465 w 12704465"/>
              <a:gd name="connsiteY2" fmla="*/ 10296144 h 10319660"/>
              <a:gd name="connsiteX3" fmla="*/ 3899047 w 12704465"/>
              <a:gd name="connsiteY3" fmla="*/ 10318750 h 10319660"/>
              <a:gd name="connsiteX4" fmla="*/ 655975 w 12704465"/>
              <a:gd name="connsiteY4" fmla="*/ 9857232 h 10319660"/>
              <a:gd name="connsiteX5" fmla="*/ 147 w 12704465"/>
              <a:gd name="connsiteY5" fmla="*/ 7291832 h 10319660"/>
              <a:gd name="connsiteX6" fmla="*/ 43327 w 12704465"/>
              <a:gd name="connsiteY6" fmla="*/ 0 h 10319660"/>
              <a:gd name="connsiteX0" fmla="*/ 48833 w 12709971"/>
              <a:gd name="connsiteY0" fmla="*/ 0 h 10319660"/>
              <a:gd name="connsiteX1" fmla="*/ 12709971 w 12709971"/>
              <a:gd name="connsiteY1" fmla="*/ 0 h 10319660"/>
              <a:gd name="connsiteX2" fmla="*/ 12709971 w 12709971"/>
              <a:gd name="connsiteY2" fmla="*/ 10296144 h 10319660"/>
              <a:gd name="connsiteX3" fmla="*/ 3904553 w 12709971"/>
              <a:gd name="connsiteY3" fmla="*/ 10318750 h 10319660"/>
              <a:gd name="connsiteX4" fmla="*/ 661481 w 12709971"/>
              <a:gd name="connsiteY4" fmla="*/ 9857232 h 10319660"/>
              <a:gd name="connsiteX5" fmla="*/ 5653 w 12709971"/>
              <a:gd name="connsiteY5" fmla="*/ 7291832 h 10319660"/>
              <a:gd name="connsiteX6" fmla="*/ 48833 w 12709971"/>
              <a:gd name="connsiteY6" fmla="*/ 0 h 10319660"/>
              <a:gd name="connsiteX0" fmla="*/ 47927 w 12709065"/>
              <a:gd name="connsiteY0" fmla="*/ 0 h 10320373"/>
              <a:gd name="connsiteX1" fmla="*/ 12709065 w 12709065"/>
              <a:gd name="connsiteY1" fmla="*/ 0 h 10320373"/>
              <a:gd name="connsiteX2" fmla="*/ 12709065 w 12709065"/>
              <a:gd name="connsiteY2" fmla="*/ 10296144 h 10320373"/>
              <a:gd name="connsiteX3" fmla="*/ 3903647 w 12709065"/>
              <a:gd name="connsiteY3" fmla="*/ 10318750 h 10320373"/>
              <a:gd name="connsiteX4" fmla="*/ 660575 w 12709065"/>
              <a:gd name="connsiteY4" fmla="*/ 9857232 h 10320373"/>
              <a:gd name="connsiteX5" fmla="*/ 4747 w 12709065"/>
              <a:gd name="connsiteY5" fmla="*/ 7291832 h 10320373"/>
              <a:gd name="connsiteX6" fmla="*/ 47927 w 12709065"/>
              <a:gd name="connsiteY6" fmla="*/ 0 h 10320373"/>
              <a:gd name="connsiteX0" fmla="*/ 49627 w 12710765"/>
              <a:gd name="connsiteY0" fmla="*/ 0 h 10324956"/>
              <a:gd name="connsiteX1" fmla="*/ 12710765 w 12710765"/>
              <a:gd name="connsiteY1" fmla="*/ 0 h 10324956"/>
              <a:gd name="connsiteX2" fmla="*/ 12710765 w 12710765"/>
              <a:gd name="connsiteY2" fmla="*/ 10296144 h 10324956"/>
              <a:gd name="connsiteX3" fmla="*/ 3999558 w 12710765"/>
              <a:gd name="connsiteY3" fmla="*/ 10324291 h 10324956"/>
              <a:gd name="connsiteX4" fmla="*/ 662275 w 12710765"/>
              <a:gd name="connsiteY4" fmla="*/ 9857232 h 10324956"/>
              <a:gd name="connsiteX5" fmla="*/ 6447 w 12710765"/>
              <a:gd name="connsiteY5" fmla="*/ 7291832 h 10324956"/>
              <a:gd name="connsiteX6" fmla="*/ 49627 w 12710765"/>
              <a:gd name="connsiteY6" fmla="*/ 0 h 10324956"/>
              <a:gd name="connsiteX0" fmla="*/ 60198 w 12721336"/>
              <a:gd name="connsiteY0" fmla="*/ 0 h 10326025"/>
              <a:gd name="connsiteX1" fmla="*/ 12721336 w 12721336"/>
              <a:gd name="connsiteY1" fmla="*/ 0 h 10326025"/>
              <a:gd name="connsiteX2" fmla="*/ 12721336 w 12721336"/>
              <a:gd name="connsiteY2" fmla="*/ 10296144 h 10326025"/>
              <a:gd name="connsiteX3" fmla="*/ 4010129 w 12721336"/>
              <a:gd name="connsiteY3" fmla="*/ 10324291 h 10326025"/>
              <a:gd name="connsiteX4" fmla="*/ 672846 w 12721336"/>
              <a:gd name="connsiteY4" fmla="*/ 9857232 h 10326025"/>
              <a:gd name="connsiteX5" fmla="*/ 5934 w 12721336"/>
              <a:gd name="connsiteY5" fmla="*/ 7186538 h 10326025"/>
              <a:gd name="connsiteX6" fmla="*/ 60198 w 12721336"/>
              <a:gd name="connsiteY6" fmla="*/ 0 h 10326025"/>
              <a:gd name="connsiteX0" fmla="*/ 39121 w 12700259"/>
              <a:gd name="connsiteY0" fmla="*/ 0 h 10326244"/>
              <a:gd name="connsiteX1" fmla="*/ 12700259 w 12700259"/>
              <a:gd name="connsiteY1" fmla="*/ 0 h 10326244"/>
              <a:gd name="connsiteX2" fmla="*/ 12700259 w 12700259"/>
              <a:gd name="connsiteY2" fmla="*/ 10296144 h 10326244"/>
              <a:gd name="connsiteX3" fmla="*/ 3989052 w 12700259"/>
              <a:gd name="connsiteY3" fmla="*/ 10324291 h 10326244"/>
              <a:gd name="connsiteX4" fmla="*/ 651769 w 12700259"/>
              <a:gd name="connsiteY4" fmla="*/ 9857232 h 10326244"/>
              <a:gd name="connsiteX5" fmla="*/ 7025 w 12700259"/>
              <a:gd name="connsiteY5" fmla="*/ 7169913 h 10326244"/>
              <a:gd name="connsiteX6" fmla="*/ 39121 w 12700259"/>
              <a:gd name="connsiteY6" fmla="*/ 0 h 10326244"/>
              <a:gd name="connsiteX0" fmla="*/ 56185 w 12739491"/>
              <a:gd name="connsiteY0" fmla="*/ 5542 h 10326244"/>
              <a:gd name="connsiteX1" fmla="*/ 12739491 w 12739491"/>
              <a:gd name="connsiteY1" fmla="*/ 0 h 10326244"/>
              <a:gd name="connsiteX2" fmla="*/ 12739491 w 12739491"/>
              <a:gd name="connsiteY2" fmla="*/ 10296144 h 10326244"/>
              <a:gd name="connsiteX3" fmla="*/ 4028284 w 12739491"/>
              <a:gd name="connsiteY3" fmla="*/ 10324291 h 10326244"/>
              <a:gd name="connsiteX4" fmla="*/ 691001 w 12739491"/>
              <a:gd name="connsiteY4" fmla="*/ 9857232 h 10326244"/>
              <a:gd name="connsiteX5" fmla="*/ 46257 w 12739491"/>
              <a:gd name="connsiteY5" fmla="*/ 7169913 h 10326244"/>
              <a:gd name="connsiteX6" fmla="*/ 56185 w 12739491"/>
              <a:gd name="connsiteY6" fmla="*/ 5542 h 10326244"/>
              <a:gd name="connsiteX0" fmla="*/ 19304 w 12702610"/>
              <a:gd name="connsiteY0" fmla="*/ 5542 h 10326244"/>
              <a:gd name="connsiteX1" fmla="*/ 12702610 w 12702610"/>
              <a:gd name="connsiteY1" fmla="*/ 0 h 10326244"/>
              <a:gd name="connsiteX2" fmla="*/ 12702610 w 12702610"/>
              <a:gd name="connsiteY2" fmla="*/ 10296144 h 10326244"/>
              <a:gd name="connsiteX3" fmla="*/ 3991403 w 12702610"/>
              <a:gd name="connsiteY3" fmla="*/ 10324291 h 10326244"/>
              <a:gd name="connsiteX4" fmla="*/ 654120 w 12702610"/>
              <a:gd name="connsiteY4" fmla="*/ 9857232 h 10326244"/>
              <a:gd name="connsiteX5" fmla="*/ 9376 w 12702610"/>
              <a:gd name="connsiteY5" fmla="*/ 7169913 h 10326244"/>
              <a:gd name="connsiteX6" fmla="*/ 19304 w 12702610"/>
              <a:gd name="connsiteY6" fmla="*/ 5542 h 10326244"/>
              <a:gd name="connsiteX0" fmla="*/ 12483 w 12695789"/>
              <a:gd name="connsiteY0" fmla="*/ 5542 h 10326244"/>
              <a:gd name="connsiteX1" fmla="*/ 12695789 w 12695789"/>
              <a:gd name="connsiteY1" fmla="*/ 0 h 10326244"/>
              <a:gd name="connsiteX2" fmla="*/ 12695789 w 12695789"/>
              <a:gd name="connsiteY2" fmla="*/ 10296144 h 10326244"/>
              <a:gd name="connsiteX3" fmla="*/ 3984582 w 12695789"/>
              <a:gd name="connsiteY3" fmla="*/ 10324291 h 10326244"/>
              <a:gd name="connsiteX4" fmla="*/ 647299 w 12695789"/>
              <a:gd name="connsiteY4" fmla="*/ 9857232 h 10326244"/>
              <a:gd name="connsiteX5" fmla="*/ 2555 w 12695789"/>
              <a:gd name="connsiteY5" fmla="*/ 7169913 h 10326244"/>
              <a:gd name="connsiteX6" fmla="*/ 12483 w 12695789"/>
              <a:gd name="connsiteY6" fmla="*/ 5542 h 10326244"/>
              <a:gd name="connsiteX0" fmla="*/ 10991 w 12694297"/>
              <a:gd name="connsiteY0" fmla="*/ 5542 h 10325135"/>
              <a:gd name="connsiteX1" fmla="*/ 12694297 w 12694297"/>
              <a:gd name="connsiteY1" fmla="*/ 0 h 10325135"/>
              <a:gd name="connsiteX2" fmla="*/ 12694297 w 12694297"/>
              <a:gd name="connsiteY2" fmla="*/ 10296144 h 10325135"/>
              <a:gd name="connsiteX3" fmla="*/ 3983090 w 12694297"/>
              <a:gd name="connsiteY3" fmla="*/ 10324291 h 10325135"/>
              <a:gd name="connsiteX4" fmla="*/ 645807 w 12694297"/>
              <a:gd name="connsiteY4" fmla="*/ 9857232 h 10325135"/>
              <a:gd name="connsiteX5" fmla="*/ 1063 w 12694297"/>
              <a:gd name="connsiteY5" fmla="*/ 7169913 h 10325135"/>
              <a:gd name="connsiteX6" fmla="*/ 10991 w 12694297"/>
              <a:gd name="connsiteY6" fmla="*/ 5542 h 10325135"/>
              <a:gd name="connsiteX0" fmla="*/ 12965 w 12696271"/>
              <a:gd name="connsiteY0" fmla="*/ 5542 h 10335341"/>
              <a:gd name="connsiteX1" fmla="*/ 12696271 w 12696271"/>
              <a:gd name="connsiteY1" fmla="*/ 0 h 10335341"/>
              <a:gd name="connsiteX2" fmla="*/ 12696271 w 12696271"/>
              <a:gd name="connsiteY2" fmla="*/ 10296144 h 10335341"/>
              <a:gd name="connsiteX3" fmla="*/ 3985064 w 12696271"/>
              <a:gd name="connsiteY3" fmla="*/ 10324291 h 10335341"/>
              <a:gd name="connsiteX4" fmla="*/ 647781 w 12696271"/>
              <a:gd name="connsiteY4" fmla="*/ 9857232 h 10335341"/>
              <a:gd name="connsiteX5" fmla="*/ 3037 w 12696271"/>
              <a:gd name="connsiteY5" fmla="*/ 7169913 h 10335341"/>
              <a:gd name="connsiteX6" fmla="*/ 12965 w 12696271"/>
              <a:gd name="connsiteY6" fmla="*/ 5542 h 10335341"/>
              <a:gd name="connsiteX0" fmla="*/ 12276 w 12695582"/>
              <a:gd name="connsiteY0" fmla="*/ 5542 h 10328487"/>
              <a:gd name="connsiteX1" fmla="*/ 12695582 w 12695582"/>
              <a:gd name="connsiteY1" fmla="*/ 0 h 10328487"/>
              <a:gd name="connsiteX2" fmla="*/ 12695582 w 12695582"/>
              <a:gd name="connsiteY2" fmla="*/ 10296144 h 10328487"/>
              <a:gd name="connsiteX3" fmla="*/ 3984375 w 12695582"/>
              <a:gd name="connsiteY3" fmla="*/ 10324291 h 10328487"/>
              <a:gd name="connsiteX4" fmla="*/ 647092 w 12695582"/>
              <a:gd name="connsiteY4" fmla="*/ 9857232 h 10328487"/>
              <a:gd name="connsiteX5" fmla="*/ 2348 w 12695582"/>
              <a:gd name="connsiteY5" fmla="*/ 7169913 h 10328487"/>
              <a:gd name="connsiteX6" fmla="*/ 12276 w 12695582"/>
              <a:gd name="connsiteY6" fmla="*/ 5542 h 10328487"/>
              <a:gd name="connsiteX0" fmla="*/ 12276 w 12695582"/>
              <a:gd name="connsiteY0" fmla="*/ 5542 h 10362575"/>
              <a:gd name="connsiteX1" fmla="*/ 12695582 w 12695582"/>
              <a:gd name="connsiteY1" fmla="*/ 0 h 10362575"/>
              <a:gd name="connsiteX2" fmla="*/ 12695582 w 12695582"/>
              <a:gd name="connsiteY2" fmla="*/ 10296144 h 10362575"/>
              <a:gd name="connsiteX3" fmla="*/ 3975182 w 12695582"/>
              <a:gd name="connsiteY3" fmla="*/ 10361766 h 10362575"/>
              <a:gd name="connsiteX4" fmla="*/ 647092 w 12695582"/>
              <a:gd name="connsiteY4" fmla="*/ 9857232 h 10362575"/>
              <a:gd name="connsiteX5" fmla="*/ 2348 w 12695582"/>
              <a:gd name="connsiteY5" fmla="*/ 7169913 h 10362575"/>
              <a:gd name="connsiteX6" fmla="*/ 12276 w 12695582"/>
              <a:gd name="connsiteY6" fmla="*/ 5542 h 10362575"/>
              <a:gd name="connsiteX0" fmla="*/ 12276 w 12695582"/>
              <a:gd name="connsiteY0" fmla="*/ 5542 h 10363599"/>
              <a:gd name="connsiteX1" fmla="*/ 12695582 w 12695582"/>
              <a:gd name="connsiteY1" fmla="*/ 0 h 10363599"/>
              <a:gd name="connsiteX2" fmla="*/ 12686389 w 12695582"/>
              <a:gd name="connsiteY2" fmla="*/ 10363599 h 10363599"/>
              <a:gd name="connsiteX3" fmla="*/ 3975182 w 12695582"/>
              <a:gd name="connsiteY3" fmla="*/ 10361766 h 10363599"/>
              <a:gd name="connsiteX4" fmla="*/ 647092 w 12695582"/>
              <a:gd name="connsiteY4" fmla="*/ 9857232 h 10363599"/>
              <a:gd name="connsiteX5" fmla="*/ 2348 w 12695582"/>
              <a:gd name="connsiteY5" fmla="*/ 7169913 h 10363599"/>
              <a:gd name="connsiteX6" fmla="*/ 12276 w 12695582"/>
              <a:gd name="connsiteY6" fmla="*/ 5542 h 10363599"/>
              <a:gd name="connsiteX0" fmla="*/ 52782 w 12736088"/>
              <a:gd name="connsiteY0" fmla="*/ 5542 h 10364238"/>
              <a:gd name="connsiteX1" fmla="*/ 12736088 w 12736088"/>
              <a:gd name="connsiteY1" fmla="*/ 0 h 10364238"/>
              <a:gd name="connsiteX2" fmla="*/ 12726895 w 12736088"/>
              <a:gd name="connsiteY2" fmla="*/ 10363599 h 10364238"/>
              <a:gd name="connsiteX3" fmla="*/ 4015688 w 12736088"/>
              <a:gd name="connsiteY3" fmla="*/ 10361766 h 10364238"/>
              <a:gd name="connsiteX4" fmla="*/ 641632 w 12736088"/>
              <a:gd name="connsiteY4" fmla="*/ 9879717 h 10364238"/>
              <a:gd name="connsiteX5" fmla="*/ 42854 w 12736088"/>
              <a:gd name="connsiteY5" fmla="*/ 7169913 h 10364238"/>
              <a:gd name="connsiteX6" fmla="*/ 52782 w 12736088"/>
              <a:gd name="connsiteY6" fmla="*/ 5542 h 10364238"/>
              <a:gd name="connsiteX0" fmla="*/ 12884 w 12770412"/>
              <a:gd name="connsiteY0" fmla="*/ 12266 h 10364238"/>
              <a:gd name="connsiteX1" fmla="*/ 12770412 w 12770412"/>
              <a:gd name="connsiteY1" fmla="*/ 0 h 10364238"/>
              <a:gd name="connsiteX2" fmla="*/ 12761219 w 12770412"/>
              <a:gd name="connsiteY2" fmla="*/ 10363599 h 10364238"/>
              <a:gd name="connsiteX3" fmla="*/ 4050012 w 12770412"/>
              <a:gd name="connsiteY3" fmla="*/ 10361766 h 10364238"/>
              <a:gd name="connsiteX4" fmla="*/ 675956 w 12770412"/>
              <a:gd name="connsiteY4" fmla="*/ 9879717 h 10364238"/>
              <a:gd name="connsiteX5" fmla="*/ 77178 w 12770412"/>
              <a:gd name="connsiteY5" fmla="*/ 7169913 h 10364238"/>
              <a:gd name="connsiteX6" fmla="*/ 12884 w 12770412"/>
              <a:gd name="connsiteY6" fmla="*/ 12266 h 10364238"/>
              <a:gd name="connsiteX0" fmla="*/ 10162 w 12775936"/>
              <a:gd name="connsiteY0" fmla="*/ 5543 h 10364238"/>
              <a:gd name="connsiteX1" fmla="*/ 12775936 w 12775936"/>
              <a:gd name="connsiteY1" fmla="*/ 0 h 10364238"/>
              <a:gd name="connsiteX2" fmla="*/ 12766743 w 12775936"/>
              <a:gd name="connsiteY2" fmla="*/ 10363599 h 10364238"/>
              <a:gd name="connsiteX3" fmla="*/ 4055536 w 12775936"/>
              <a:gd name="connsiteY3" fmla="*/ 10361766 h 10364238"/>
              <a:gd name="connsiteX4" fmla="*/ 681480 w 12775936"/>
              <a:gd name="connsiteY4" fmla="*/ 9879717 h 10364238"/>
              <a:gd name="connsiteX5" fmla="*/ 82702 w 12775936"/>
              <a:gd name="connsiteY5" fmla="*/ 7169913 h 10364238"/>
              <a:gd name="connsiteX6" fmla="*/ 10162 w 12775936"/>
              <a:gd name="connsiteY6" fmla="*/ 5543 h 10364238"/>
              <a:gd name="connsiteX0" fmla="*/ 46869 w 12812643"/>
              <a:gd name="connsiteY0" fmla="*/ 5543 h 10364238"/>
              <a:gd name="connsiteX1" fmla="*/ 12812643 w 12812643"/>
              <a:gd name="connsiteY1" fmla="*/ 0 h 10364238"/>
              <a:gd name="connsiteX2" fmla="*/ 12803450 w 12812643"/>
              <a:gd name="connsiteY2" fmla="*/ 10363599 h 10364238"/>
              <a:gd name="connsiteX3" fmla="*/ 4092243 w 12812643"/>
              <a:gd name="connsiteY3" fmla="*/ 10361766 h 10364238"/>
              <a:gd name="connsiteX4" fmla="*/ 718187 w 12812643"/>
              <a:gd name="connsiteY4" fmla="*/ 9879717 h 10364238"/>
              <a:gd name="connsiteX5" fmla="*/ 53435 w 12812643"/>
              <a:gd name="connsiteY5" fmla="*/ 7210254 h 10364238"/>
              <a:gd name="connsiteX6" fmla="*/ 46869 w 12812643"/>
              <a:gd name="connsiteY6" fmla="*/ 5543 h 10364238"/>
              <a:gd name="connsiteX0" fmla="*/ 3041 w 12768815"/>
              <a:gd name="connsiteY0" fmla="*/ 5543 h 10364238"/>
              <a:gd name="connsiteX1" fmla="*/ 12768815 w 12768815"/>
              <a:gd name="connsiteY1" fmla="*/ 0 h 10364238"/>
              <a:gd name="connsiteX2" fmla="*/ 12759622 w 12768815"/>
              <a:gd name="connsiteY2" fmla="*/ 10363599 h 10364238"/>
              <a:gd name="connsiteX3" fmla="*/ 4048415 w 12768815"/>
              <a:gd name="connsiteY3" fmla="*/ 10361766 h 10364238"/>
              <a:gd name="connsiteX4" fmla="*/ 674359 w 12768815"/>
              <a:gd name="connsiteY4" fmla="*/ 9879717 h 10364238"/>
              <a:gd name="connsiteX5" fmla="*/ 9607 w 12768815"/>
              <a:gd name="connsiteY5" fmla="*/ 7210254 h 10364238"/>
              <a:gd name="connsiteX6" fmla="*/ 3041 w 12768815"/>
              <a:gd name="connsiteY6" fmla="*/ 5543 h 10364238"/>
              <a:gd name="connsiteX0" fmla="*/ 3041 w 12768815"/>
              <a:gd name="connsiteY0" fmla="*/ 5543 h 10363599"/>
              <a:gd name="connsiteX1" fmla="*/ 12768815 w 12768815"/>
              <a:gd name="connsiteY1" fmla="*/ 0 h 10363599"/>
              <a:gd name="connsiteX2" fmla="*/ 12759622 w 12768815"/>
              <a:gd name="connsiteY2" fmla="*/ 10363599 h 10363599"/>
              <a:gd name="connsiteX3" fmla="*/ 4048415 w 12768815"/>
              <a:gd name="connsiteY3" fmla="*/ 10361766 h 10363599"/>
              <a:gd name="connsiteX4" fmla="*/ 674359 w 12768815"/>
              <a:gd name="connsiteY4" fmla="*/ 9879717 h 10363599"/>
              <a:gd name="connsiteX5" fmla="*/ 9607 w 12768815"/>
              <a:gd name="connsiteY5" fmla="*/ 7210254 h 10363599"/>
              <a:gd name="connsiteX6" fmla="*/ 3041 w 12768815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401328"/>
              <a:gd name="connsiteX1" fmla="*/ 12809549 w 12809549"/>
              <a:gd name="connsiteY1" fmla="*/ 0 h 10401328"/>
              <a:gd name="connsiteX2" fmla="*/ 12800356 w 12809549"/>
              <a:gd name="connsiteY2" fmla="*/ 10363599 h 10401328"/>
              <a:gd name="connsiteX3" fmla="*/ 4089149 w 12809549"/>
              <a:gd name="connsiteY3" fmla="*/ 10361766 h 10401328"/>
              <a:gd name="connsiteX4" fmla="*/ 673109 w 12809549"/>
              <a:gd name="connsiteY4" fmla="*/ 9899276 h 10401328"/>
              <a:gd name="connsiteX5" fmla="*/ 50341 w 12809549"/>
              <a:gd name="connsiteY5" fmla="*/ 7210254 h 10401328"/>
              <a:gd name="connsiteX6" fmla="*/ 43775 w 12809549"/>
              <a:gd name="connsiteY6" fmla="*/ 5543 h 10401328"/>
              <a:gd name="connsiteX0" fmla="*/ 43775 w 12809549"/>
              <a:gd name="connsiteY0" fmla="*/ 5543 h 10364586"/>
              <a:gd name="connsiteX1" fmla="*/ 12809549 w 12809549"/>
              <a:gd name="connsiteY1" fmla="*/ 0 h 10364586"/>
              <a:gd name="connsiteX2" fmla="*/ 12800356 w 12809549"/>
              <a:gd name="connsiteY2" fmla="*/ 10363599 h 10364586"/>
              <a:gd name="connsiteX3" fmla="*/ 4089149 w 12809549"/>
              <a:gd name="connsiteY3" fmla="*/ 10361766 h 10364586"/>
              <a:gd name="connsiteX4" fmla="*/ 673109 w 12809549"/>
              <a:gd name="connsiteY4" fmla="*/ 9899276 h 10364586"/>
              <a:gd name="connsiteX5" fmla="*/ 50341 w 12809549"/>
              <a:gd name="connsiteY5" fmla="*/ 7210254 h 10364586"/>
              <a:gd name="connsiteX6" fmla="*/ 43775 w 12809549"/>
              <a:gd name="connsiteY6" fmla="*/ 5543 h 10364586"/>
              <a:gd name="connsiteX0" fmla="*/ 43775 w 12809549"/>
              <a:gd name="connsiteY0" fmla="*/ 5543 h 10383980"/>
              <a:gd name="connsiteX1" fmla="*/ 12809549 w 12809549"/>
              <a:gd name="connsiteY1" fmla="*/ 0 h 10383980"/>
              <a:gd name="connsiteX2" fmla="*/ 12800356 w 12809549"/>
              <a:gd name="connsiteY2" fmla="*/ 10363599 h 10383980"/>
              <a:gd name="connsiteX3" fmla="*/ 4089149 w 12809549"/>
              <a:gd name="connsiteY3" fmla="*/ 10361766 h 10383980"/>
              <a:gd name="connsiteX4" fmla="*/ 673109 w 12809549"/>
              <a:gd name="connsiteY4" fmla="*/ 9899276 h 10383980"/>
              <a:gd name="connsiteX5" fmla="*/ 50341 w 12809549"/>
              <a:gd name="connsiteY5" fmla="*/ 7210254 h 10383980"/>
              <a:gd name="connsiteX6" fmla="*/ 43775 w 12809549"/>
              <a:gd name="connsiteY6" fmla="*/ 5543 h 10383980"/>
              <a:gd name="connsiteX0" fmla="*/ 43775 w 12809549"/>
              <a:gd name="connsiteY0" fmla="*/ 5543 h 10366125"/>
              <a:gd name="connsiteX1" fmla="*/ 12809549 w 12809549"/>
              <a:gd name="connsiteY1" fmla="*/ 0 h 10366125"/>
              <a:gd name="connsiteX2" fmla="*/ 12800356 w 12809549"/>
              <a:gd name="connsiteY2" fmla="*/ 10363599 h 10366125"/>
              <a:gd name="connsiteX3" fmla="*/ 4089149 w 12809549"/>
              <a:gd name="connsiteY3" fmla="*/ 10361766 h 10366125"/>
              <a:gd name="connsiteX4" fmla="*/ 673109 w 12809549"/>
              <a:gd name="connsiteY4" fmla="*/ 9899276 h 10366125"/>
              <a:gd name="connsiteX5" fmla="*/ 50341 w 12809549"/>
              <a:gd name="connsiteY5" fmla="*/ 7210254 h 10366125"/>
              <a:gd name="connsiteX6" fmla="*/ 43775 w 12809549"/>
              <a:gd name="connsiteY6" fmla="*/ 5543 h 10366125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99399"/>
              <a:gd name="connsiteX1" fmla="*/ 12809549 w 12809549"/>
              <a:gd name="connsiteY1" fmla="*/ 0 h 10399399"/>
              <a:gd name="connsiteX2" fmla="*/ 12800356 w 12809549"/>
              <a:gd name="connsiteY2" fmla="*/ 10363599 h 10399399"/>
              <a:gd name="connsiteX3" fmla="*/ 4089149 w 12809549"/>
              <a:gd name="connsiteY3" fmla="*/ 10361766 h 10399399"/>
              <a:gd name="connsiteX4" fmla="*/ 673109 w 12809549"/>
              <a:gd name="connsiteY4" fmla="*/ 9899276 h 10399399"/>
              <a:gd name="connsiteX5" fmla="*/ 50341 w 12809549"/>
              <a:gd name="connsiteY5" fmla="*/ 7210254 h 10399399"/>
              <a:gd name="connsiteX6" fmla="*/ 43775 w 12809549"/>
              <a:gd name="connsiteY6" fmla="*/ 5543 h 10399399"/>
              <a:gd name="connsiteX0" fmla="*/ 43775 w 12809549"/>
              <a:gd name="connsiteY0" fmla="*/ 5543 h 10363599"/>
              <a:gd name="connsiteX1" fmla="*/ 12809549 w 12809549"/>
              <a:gd name="connsiteY1" fmla="*/ 0 h 10363599"/>
              <a:gd name="connsiteX2" fmla="*/ 12800356 w 12809549"/>
              <a:gd name="connsiteY2" fmla="*/ 10363599 h 10363599"/>
              <a:gd name="connsiteX3" fmla="*/ 4089149 w 12809549"/>
              <a:gd name="connsiteY3" fmla="*/ 10361766 h 10363599"/>
              <a:gd name="connsiteX4" fmla="*/ 673109 w 12809549"/>
              <a:gd name="connsiteY4" fmla="*/ 9899276 h 10363599"/>
              <a:gd name="connsiteX5" fmla="*/ 50341 w 12809549"/>
              <a:gd name="connsiteY5" fmla="*/ 7210254 h 10363599"/>
              <a:gd name="connsiteX6" fmla="*/ 43775 w 12809549"/>
              <a:gd name="connsiteY6" fmla="*/ 5543 h 10363599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50341 w 12809549"/>
              <a:gd name="connsiteY5" fmla="*/ 7210254 h 10367471"/>
              <a:gd name="connsiteX6" fmla="*/ 43775 w 12809549"/>
              <a:gd name="connsiteY6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43775 w 12809549"/>
              <a:gd name="connsiteY0" fmla="*/ 5543 h 10367471"/>
              <a:gd name="connsiteX1" fmla="*/ 12809549 w 12809549"/>
              <a:gd name="connsiteY1" fmla="*/ 0 h 10367471"/>
              <a:gd name="connsiteX2" fmla="*/ 12800356 w 12809549"/>
              <a:gd name="connsiteY2" fmla="*/ 10363599 h 10367471"/>
              <a:gd name="connsiteX3" fmla="*/ 4089149 w 12809549"/>
              <a:gd name="connsiteY3" fmla="*/ 10361766 h 10367471"/>
              <a:gd name="connsiteX4" fmla="*/ 673109 w 12809549"/>
              <a:gd name="connsiteY4" fmla="*/ 9899276 h 10367471"/>
              <a:gd name="connsiteX5" fmla="*/ 72432 w 12809549"/>
              <a:gd name="connsiteY5" fmla="*/ 8839200 h 10367471"/>
              <a:gd name="connsiteX6" fmla="*/ 50341 w 12809549"/>
              <a:gd name="connsiteY6" fmla="*/ 7210254 h 10367471"/>
              <a:gd name="connsiteX7" fmla="*/ 43775 w 12809549"/>
              <a:gd name="connsiteY7" fmla="*/ 5543 h 10367471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4048431 w 12768831"/>
              <a:gd name="connsiteY3" fmla="*/ 10361766 h 10363599"/>
              <a:gd name="connsiteX4" fmla="*/ 1952926 w 12768831"/>
              <a:gd name="connsiteY4" fmla="*/ 10257367 h 10363599"/>
              <a:gd name="connsiteX5" fmla="*/ 632391 w 12768831"/>
              <a:gd name="connsiteY5" fmla="*/ 9899276 h 10363599"/>
              <a:gd name="connsiteX6" fmla="*/ 31714 w 12768831"/>
              <a:gd name="connsiteY6" fmla="*/ 8758766 h 10363599"/>
              <a:gd name="connsiteX7" fmla="*/ 9623 w 12768831"/>
              <a:gd name="connsiteY7" fmla="*/ 7210254 h 10363599"/>
              <a:gd name="connsiteX8" fmla="*/ 3057 w 12768831"/>
              <a:gd name="connsiteY8" fmla="*/ 5543 h 10363599"/>
              <a:gd name="connsiteX0" fmla="*/ 3057 w 12768831"/>
              <a:gd name="connsiteY0" fmla="*/ 5543 h 10374593"/>
              <a:gd name="connsiteX1" fmla="*/ 12768831 w 12768831"/>
              <a:gd name="connsiteY1" fmla="*/ 0 h 10374593"/>
              <a:gd name="connsiteX2" fmla="*/ 12759638 w 12768831"/>
              <a:gd name="connsiteY2" fmla="*/ 10363599 h 10374593"/>
              <a:gd name="connsiteX3" fmla="*/ 4048431 w 12768831"/>
              <a:gd name="connsiteY3" fmla="*/ 10361766 h 10374593"/>
              <a:gd name="connsiteX4" fmla="*/ 1947734 w 12768831"/>
              <a:gd name="connsiteY4" fmla="*/ 10337800 h 10374593"/>
              <a:gd name="connsiteX5" fmla="*/ 632391 w 12768831"/>
              <a:gd name="connsiteY5" fmla="*/ 9899276 h 10374593"/>
              <a:gd name="connsiteX6" fmla="*/ 31714 w 12768831"/>
              <a:gd name="connsiteY6" fmla="*/ 8758766 h 10374593"/>
              <a:gd name="connsiteX7" fmla="*/ 9623 w 12768831"/>
              <a:gd name="connsiteY7" fmla="*/ 7210254 h 10374593"/>
              <a:gd name="connsiteX8" fmla="*/ 3057 w 12768831"/>
              <a:gd name="connsiteY8" fmla="*/ 5543 h 1037459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1947734 w 12768831"/>
              <a:gd name="connsiteY3" fmla="*/ 10337800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7433"/>
              <a:gd name="connsiteX1" fmla="*/ 12768831 w 12768831"/>
              <a:gd name="connsiteY1" fmla="*/ 0 h 10367433"/>
              <a:gd name="connsiteX2" fmla="*/ 12759638 w 12768831"/>
              <a:gd name="connsiteY2" fmla="*/ 10363599 h 10367433"/>
              <a:gd name="connsiteX3" fmla="*/ 1947734 w 12768831"/>
              <a:gd name="connsiteY3" fmla="*/ 10367433 h 10367433"/>
              <a:gd name="connsiteX4" fmla="*/ 632391 w 12768831"/>
              <a:gd name="connsiteY4" fmla="*/ 9899276 h 10367433"/>
              <a:gd name="connsiteX5" fmla="*/ 31714 w 12768831"/>
              <a:gd name="connsiteY5" fmla="*/ 8758766 h 10367433"/>
              <a:gd name="connsiteX6" fmla="*/ 9623 w 12768831"/>
              <a:gd name="connsiteY6" fmla="*/ 7210254 h 10367433"/>
              <a:gd name="connsiteX7" fmla="*/ 3057 w 12768831"/>
              <a:gd name="connsiteY7" fmla="*/ 5543 h 10367433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3057 w 12768831"/>
              <a:gd name="connsiteY0" fmla="*/ 5543 h 10363599"/>
              <a:gd name="connsiteX1" fmla="*/ 12768831 w 12768831"/>
              <a:gd name="connsiteY1" fmla="*/ 0 h 10363599"/>
              <a:gd name="connsiteX2" fmla="*/ 12759638 w 12768831"/>
              <a:gd name="connsiteY2" fmla="*/ 10363599 h 10363599"/>
              <a:gd name="connsiteX3" fmla="*/ 2420248 w 12768831"/>
              <a:gd name="connsiteY3" fmla="*/ 10358966 h 10363599"/>
              <a:gd name="connsiteX4" fmla="*/ 632391 w 12768831"/>
              <a:gd name="connsiteY4" fmla="*/ 9899276 h 10363599"/>
              <a:gd name="connsiteX5" fmla="*/ 31714 w 12768831"/>
              <a:gd name="connsiteY5" fmla="*/ 8758766 h 10363599"/>
              <a:gd name="connsiteX6" fmla="*/ 9623 w 12768831"/>
              <a:gd name="connsiteY6" fmla="*/ 7210254 h 10363599"/>
              <a:gd name="connsiteX7" fmla="*/ 3057 w 12768831"/>
              <a:gd name="connsiteY7" fmla="*/ 5543 h 10363599"/>
              <a:gd name="connsiteX0" fmla="*/ 2818 w 12768592"/>
              <a:gd name="connsiteY0" fmla="*/ 5543 h 10363599"/>
              <a:gd name="connsiteX1" fmla="*/ 12768592 w 12768592"/>
              <a:gd name="connsiteY1" fmla="*/ 0 h 10363599"/>
              <a:gd name="connsiteX2" fmla="*/ 12759399 w 12768592"/>
              <a:gd name="connsiteY2" fmla="*/ 10363599 h 10363599"/>
              <a:gd name="connsiteX3" fmla="*/ 2420009 w 12768592"/>
              <a:gd name="connsiteY3" fmla="*/ 10358966 h 10363599"/>
              <a:gd name="connsiteX4" fmla="*/ 632152 w 12768592"/>
              <a:gd name="connsiteY4" fmla="*/ 9899276 h 10363599"/>
              <a:gd name="connsiteX5" fmla="*/ 22011 w 12768592"/>
              <a:gd name="connsiteY5" fmla="*/ 8801207 h 10363599"/>
              <a:gd name="connsiteX6" fmla="*/ 9384 w 12768592"/>
              <a:gd name="connsiteY6" fmla="*/ 7210254 h 10363599"/>
              <a:gd name="connsiteX7" fmla="*/ 2818 w 1276859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825970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20588 w 12786362"/>
              <a:gd name="connsiteY0" fmla="*/ 5543 h 10363599"/>
              <a:gd name="connsiteX1" fmla="*/ 12786362 w 12786362"/>
              <a:gd name="connsiteY1" fmla="*/ 0 h 10363599"/>
              <a:gd name="connsiteX2" fmla="*/ 12777169 w 12786362"/>
              <a:gd name="connsiteY2" fmla="*/ 10363599 h 10363599"/>
              <a:gd name="connsiteX3" fmla="*/ 2437779 w 12786362"/>
              <a:gd name="connsiteY3" fmla="*/ 10358966 h 10363599"/>
              <a:gd name="connsiteX4" fmla="*/ 526880 w 12786362"/>
              <a:gd name="connsiteY4" fmla="*/ 9795105 h 10363599"/>
              <a:gd name="connsiteX5" fmla="*/ 39781 w 12786362"/>
              <a:gd name="connsiteY5" fmla="*/ 8801207 h 10363599"/>
              <a:gd name="connsiteX6" fmla="*/ 27154 w 12786362"/>
              <a:gd name="connsiteY6" fmla="*/ 7210254 h 10363599"/>
              <a:gd name="connsiteX7" fmla="*/ 20588 w 12786362"/>
              <a:gd name="connsiteY7" fmla="*/ 5543 h 10363599"/>
              <a:gd name="connsiteX0" fmla="*/ 19422 w 12785196"/>
              <a:gd name="connsiteY0" fmla="*/ 5543 h 10363599"/>
              <a:gd name="connsiteX1" fmla="*/ 12785196 w 12785196"/>
              <a:gd name="connsiteY1" fmla="*/ 0 h 10363599"/>
              <a:gd name="connsiteX2" fmla="*/ 12776003 w 12785196"/>
              <a:gd name="connsiteY2" fmla="*/ 10363599 h 10363599"/>
              <a:gd name="connsiteX3" fmla="*/ 2436613 w 12785196"/>
              <a:gd name="connsiteY3" fmla="*/ 10358966 h 10363599"/>
              <a:gd name="connsiteX4" fmla="*/ 525714 w 12785196"/>
              <a:gd name="connsiteY4" fmla="*/ 9795105 h 10363599"/>
              <a:gd name="connsiteX5" fmla="*/ 38615 w 12785196"/>
              <a:gd name="connsiteY5" fmla="*/ 8801207 h 10363599"/>
              <a:gd name="connsiteX6" fmla="*/ 25988 w 12785196"/>
              <a:gd name="connsiteY6" fmla="*/ 7210254 h 10363599"/>
              <a:gd name="connsiteX7" fmla="*/ 19422 w 12785196"/>
              <a:gd name="connsiteY7" fmla="*/ 5543 h 10363599"/>
              <a:gd name="connsiteX0" fmla="*/ 19421 w 12776005"/>
              <a:gd name="connsiteY0" fmla="*/ 0 h 10358056"/>
              <a:gd name="connsiteX1" fmla="*/ 10928165 w 12776005"/>
              <a:gd name="connsiteY1" fmla="*/ 39427 h 10358056"/>
              <a:gd name="connsiteX2" fmla="*/ 12776002 w 12776005"/>
              <a:gd name="connsiteY2" fmla="*/ 10358056 h 10358056"/>
              <a:gd name="connsiteX3" fmla="*/ 2436612 w 12776005"/>
              <a:gd name="connsiteY3" fmla="*/ 10353423 h 10358056"/>
              <a:gd name="connsiteX4" fmla="*/ 525713 w 12776005"/>
              <a:gd name="connsiteY4" fmla="*/ 9789562 h 10358056"/>
              <a:gd name="connsiteX5" fmla="*/ 38614 w 12776005"/>
              <a:gd name="connsiteY5" fmla="*/ 8795664 h 10358056"/>
              <a:gd name="connsiteX6" fmla="*/ 25987 w 12776005"/>
              <a:gd name="connsiteY6" fmla="*/ 7204711 h 10358056"/>
              <a:gd name="connsiteX7" fmla="*/ 19421 w 12776005"/>
              <a:gd name="connsiteY7" fmla="*/ 0 h 10358056"/>
              <a:gd name="connsiteX0" fmla="*/ 19421 w 12776012"/>
              <a:gd name="connsiteY0" fmla="*/ 5543 h 10363599"/>
              <a:gd name="connsiteX1" fmla="*/ 12141670 w 12776012"/>
              <a:gd name="connsiteY1" fmla="*/ 0 h 10363599"/>
              <a:gd name="connsiteX2" fmla="*/ 12776002 w 12776012"/>
              <a:gd name="connsiteY2" fmla="*/ 10363599 h 10363599"/>
              <a:gd name="connsiteX3" fmla="*/ 2436612 w 12776012"/>
              <a:gd name="connsiteY3" fmla="*/ 10358966 h 10363599"/>
              <a:gd name="connsiteX4" fmla="*/ 525713 w 12776012"/>
              <a:gd name="connsiteY4" fmla="*/ 9795105 h 10363599"/>
              <a:gd name="connsiteX5" fmla="*/ 38614 w 12776012"/>
              <a:gd name="connsiteY5" fmla="*/ 8801207 h 10363599"/>
              <a:gd name="connsiteX6" fmla="*/ 25987 w 12776012"/>
              <a:gd name="connsiteY6" fmla="*/ 7210254 h 10363599"/>
              <a:gd name="connsiteX7" fmla="*/ 19421 w 12776012"/>
              <a:gd name="connsiteY7" fmla="*/ 5543 h 10363599"/>
              <a:gd name="connsiteX0" fmla="*/ 19421 w 12141670"/>
              <a:gd name="connsiteY0" fmla="*/ 5543 h 10393579"/>
              <a:gd name="connsiteX1" fmla="*/ 12141670 w 12141670"/>
              <a:gd name="connsiteY1" fmla="*/ 0 h 10393579"/>
              <a:gd name="connsiteX2" fmla="*/ 12132478 w 12141670"/>
              <a:gd name="connsiteY2" fmla="*/ 10393579 h 10393579"/>
              <a:gd name="connsiteX3" fmla="*/ 2436612 w 12141670"/>
              <a:gd name="connsiteY3" fmla="*/ 10358966 h 10393579"/>
              <a:gd name="connsiteX4" fmla="*/ 525713 w 12141670"/>
              <a:gd name="connsiteY4" fmla="*/ 9795105 h 10393579"/>
              <a:gd name="connsiteX5" fmla="*/ 38614 w 12141670"/>
              <a:gd name="connsiteY5" fmla="*/ 8801207 h 10393579"/>
              <a:gd name="connsiteX6" fmla="*/ 25987 w 12141670"/>
              <a:gd name="connsiteY6" fmla="*/ 7210254 h 10393579"/>
              <a:gd name="connsiteX7" fmla="*/ 19421 w 12141670"/>
              <a:gd name="connsiteY7" fmla="*/ 5543 h 10393579"/>
              <a:gd name="connsiteX0" fmla="*/ 19421 w 12132481"/>
              <a:gd name="connsiteY0" fmla="*/ 0 h 10388036"/>
              <a:gd name="connsiteX1" fmla="*/ 8709658 w 12132481"/>
              <a:gd name="connsiteY1" fmla="*/ 12745 h 10388036"/>
              <a:gd name="connsiteX2" fmla="*/ 12132478 w 12132481"/>
              <a:gd name="connsiteY2" fmla="*/ 10388036 h 10388036"/>
              <a:gd name="connsiteX3" fmla="*/ 2436612 w 12132481"/>
              <a:gd name="connsiteY3" fmla="*/ 10353423 h 10388036"/>
              <a:gd name="connsiteX4" fmla="*/ 525713 w 12132481"/>
              <a:gd name="connsiteY4" fmla="*/ 9789562 h 10388036"/>
              <a:gd name="connsiteX5" fmla="*/ 38614 w 12132481"/>
              <a:gd name="connsiteY5" fmla="*/ 8795664 h 10388036"/>
              <a:gd name="connsiteX6" fmla="*/ 25987 w 12132481"/>
              <a:gd name="connsiteY6" fmla="*/ 7204711 h 10388036"/>
              <a:gd name="connsiteX7" fmla="*/ 19421 w 12132481"/>
              <a:gd name="connsiteY7" fmla="*/ 0 h 10388036"/>
              <a:gd name="connsiteX0" fmla="*/ 19421 w 12132481"/>
              <a:gd name="connsiteY0" fmla="*/ 0 h 10388036"/>
              <a:gd name="connsiteX1" fmla="*/ 10100408 w 12132481"/>
              <a:gd name="connsiteY1" fmla="*/ 31033 h 10388036"/>
              <a:gd name="connsiteX2" fmla="*/ 12132478 w 12132481"/>
              <a:gd name="connsiteY2" fmla="*/ 10388036 h 10388036"/>
              <a:gd name="connsiteX3" fmla="*/ 2436612 w 12132481"/>
              <a:gd name="connsiteY3" fmla="*/ 10353423 h 10388036"/>
              <a:gd name="connsiteX4" fmla="*/ 525713 w 12132481"/>
              <a:gd name="connsiteY4" fmla="*/ 9789562 h 10388036"/>
              <a:gd name="connsiteX5" fmla="*/ 38614 w 12132481"/>
              <a:gd name="connsiteY5" fmla="*/ 8795664 h 10388036"/>
              <a:gd name="connsiteX6" fmla="*/ 25987 w 12132481"/>
              <a:gd name="connsiteY6" fmla="*/ 7204711 h 10388036"/>
              <a:gd name="connsiteX7" fmla="*/ 19421 w 12132481"/>
              <a:gd name="connsiteY7" fmla="*/ 0 h 10388036"/>
              <a:gd name="connsiteX0" fmla="*/ 19421 w 10100408"/>
              <a:gd name="connsiteY0" fmla="*/ 0 h 10369748"/>
              <a:gd name="connsiteX1" fmla="*/ 10100408 w 10100408"/>
              <a:gd name="connsiteY1" fmla="*/ 31033 h 10369748"/>
              <a:gd name="connsiteX2" fmla="*/ 10068785 w 10100408"/>
              <a:gd name="connsiteY2" fmla="*/ 10369748 h 10369748"/>
              <a:gd name="connsiteX3" fmla="*/ 2436612 w 10100408"/>
              <a:gd name="connsiteY3" fmla="*/ 10353423 h 10369748"/>
              <a:gd name="connsiteX4" fmla="*/ 525713 w 10100408"/>
              <a:gd name="connsiteY4" fmla="*/ 9789562 h 10369748"/>
              <a:gd name="connsiteX5" fmla="*/ 38614 w 10100408"/>
              <a:gd name="connsiteY5" fmla="*/ 8795664 h 10369748"/>
              <a:gd name="connsiteX6" fmla="*/ 25987 w 10100408"/>
              <a:gd name="connsiteY6" fmla="*/ 7204711 h 10369748"/>
              <a:gd name="connsiteX7" fmla="*/ 19421 w 10100408"/>
              <a:gd name="connsiteY7" fmla="*/ 0 h 10369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00408" h="10369748" fill="norm" stroke="1" extrusionOk="0">
                <a:moveTo>
                  <a:pt x="19421" y="0"/>
                </a:moveTo>
                <a:lnTo>
                  <a:pt x="10100408" y="31033"/>
                </a:lnTo>
                <a:cubicBezTo>
                  <a:pt x="10097344" y="3485566"/>
                  <a:pt x="10071849" y="6915215"/>
                  <a:pt x="10068785" y="10369748"/>
                </a:cubicBezTo>
                <a:lnTo>
                  <a:pt x="2436612" y="10353423"/>
                </a:lnTo>
                <a:cubicBezTo>
                  <a:pt x="1353219" y="10361007"/>
                  <a:pt x="863858" y="10107061"/>
                  <a:pt x="525713" y="9789562"/>
                </a:cubicBezTo>
                <a:cubicBezTo>
                  <a:pt x="187568" y="9472063"/>
                  <a:pt x="121902" y="9226472"/>
                  <a:pt x="38614" y="8795664"/>
                </a:cubicBezTo>
                <a:cubicBezTo>
                  <a:pt x="-44674" y="8364856"/>
                  <a:pt x="33919" y="7439880"/>
                  <a:pt x="25987" y="7204711"/>
                </a:cubicBezTo>
                <a:cubicBezTo>
                  <a:pt x="18055" y="6969542"/>
                  <a:pt x="11378" y="2447544"/>
                  <a:pt x="1942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>
            <a:lvl1pPr>
              <a:defRPr b="0" i="0">
                <a:latin typeface="Tinkoff San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8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Мультимедиа 4"/>
          <p:cNvSpPr>
            <a:spLocks noGrp="1"/>
          </p:cNvSpPr>
          <p:nvPr>
            <p:ph type="media" sz="quarter" idx="10"/>
          </p:nvPr>
        </p:nvSpPr>
        <p:spPr bwMode="auto">
          <a:xfrm>
            <a:off x="0" y="0"/>
            <a:ext cx="19799300" cy="11160125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47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auto">
          <a:xfrm>
            <a:off x="7628598" y="3056311"/>
            <a:ext cx="5358009" cy="5369084"/>
          </a:xfrm>
          <a:custGeom>
            <a:avLst/>
            <a:gdLst>
              <a:gd name="connsiteX0" fmla="*/ 1649675 w 3299350"/>
              <a:gd name="connsiteY0" fmla="*/ 0 h 3299352"/>
              <a:gd name="connsiteX1" fmla="*/ 3299350 w 3299350"/>
              <a:gd name="connsiteY1" fmla="*/ 1649676 h 3299352"/>
              <a:gd name="connsiteX2" fmla="*/ 1649675 w 3299350"/>
              <a:gd name="connsiteY2" fmla="*/ 3299352 h 3299352"/>
              <a:gd name="connsiteX3" fmla="*/ 0 w 3299350"/>
              <a:gd name="connsiteY3" fmla="*/ 1649676 h 3299352"/>
              <a:gd name="connsiteX4" fmla="*/ 1649675 w 3299350"/>
              <a:gd name="connsiteY4" fmla="*/ 0 h 3299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99350" h="3299352" fill="norm" stroke="1" extrusionOk="0">
                <a:moveTo>
                  <a:pt x="1649675" y="0"/>
                </a:moveTo>
                <a:cubicBezTo>
                  <a:pt x="2560765" y="0"/>
                  <a:pt x="3299350" y="738585"/>
                  <a:pt x="3299350" y="1649676"/>
                </a:cubicBezTo>
                <a:cubicBezTo>
                  <a:pt x="3299350" y="2560767"/>
                  <a:pt x="2560765" y="3299352"/>
                  <a:pt x="1649675" y="3299352"/>
                </a:cubicBezTo>
                <a:cubicBezTo>
                  <a:pt x="738585" y="3299352"/>
                  <a:pt x="0" y="2560767"/>
                  <a:pt x="0" y="1649676"/>
                </a:cubicBezTo>
                <a:cubicBezTo>
                  <a:pt x="0" y="738585"/>
                  <a:pt x="738585" y="0"/>
                  <a:pt x="1649675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 sz="1950"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49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" name="Picture Placeholder 23"/>
          <p:cNvSpPr>
            <a:spLocks noGrp="1"/>
          </p:cNvSpPr>
          <p:nvPr>
            <p:ph type="pic" sz="quarter" idx="10"/>
          </p:nvPr>
        </p:nvSpPr>
        <p:spPr bwMode="auto">
          <a:xfrm>
            <a:off x="7034197" y="1043019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1"/>
          </p:nvPr>
        </p:nvSpPr>
        <p:spPr bwMode="auto">
          <a:xfrm>
            <a:off x="7034197" y="5822291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2"/>
          </p:nvPr>
        </p:nvSpPr>
        <p:spPr bwMode="auto">
          <a:xfrm>
            <a:off x="11087388" y="547014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3"/>
          </p:nvPr>
        </p:nvSpPr>
        <p:spPr bwMode="auto">
          <a:xfrm>
            <a:off x="11087388" y="5326286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4"/>
          </p:nvPr>
        </p:nvSpPr>
        <p:spPr bwMode="auto">
          <a:xfrm>
            <a:off x="15140584" y="1048410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5"/>
          </p:nvPr>
        </p:nvSpPr>
        <p:spPr bwMode="auto">
          <a:xfrm>
            <a:off x="15140584" y="5827681"/>
            <a:ext cx="3495596" cy="4492318"/>
          </a:xfrm>
          <a:custGeom>
            <a:avLst/>
            <a:gdLst>
              <a:gd name="connsiteX0" fmla="*/ 0 w 2152516"/>
              <a:gd name="connsiteY0" fmla="*/ 0 h 2760570"/>
              <a:gd name="connsiteX1" fmla="*/ 2152516 w 2152516"/>
              <a:gd name="connsiteY1" fmla="*/ 0 h 2760570"/>
              <a:gd name="connsiteX2" fmla="*/ 2152516 w 2152516"/>
              <a:gd name="connsiteY2" fmla="*/ 2760570 h 2760570"/>
              <a:gd name="connsiteX3" fmla="*/ 0 w 2152516"/>
              <a:gd name="connsiteY3" fmla="*/ 2760570 h 2760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52516" h="2760570" fill="norm" stroke="1" extrusionOk="0">
                <a:moveTo>
                  <a:pt x="0" y="0"/>
                </a:moveTo>
                <a:lnTo>
                  <a:pt x="2152516" y="0"/>
                </a:lnTo>
                <a:lnTo>
                  <a:pt x="2152516" y="2760570"/>
                </a:lnTo>
                <a:lnTo>
                  <a:pt x="0" y="276057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51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4"/>
          </p:nvPr>
        </p:nvSpPr>
        <p:spPr bwMode="auto">
          <a:xfrm>
            <a:off x="2351167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5"/>
          </p:nvPr>
        </p:nvSpPr>
        <p:spPr bwMode="auto">
          <a:xfrm>
            <a:off x="6503109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 bwMode="auto">
          <a:xfrm>
            <a:off x="10655051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7"/>
          </p:nvPr>
        </p:nvSpPr>
        <p:spPr bwMode="auto">
          <a:xfrm>
            <a:off x="14806992" y="694407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0"/>
          </p:nvPr>
        </p:nvSpPr>
        <p:spPr bwMode="auto">
          <a:xfrm>
            <a:off x="2351167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/>
          </p:nvPr>
        </p:nvSpPr>
        <p:spPr bwMode="auto">
          <a:xfrm>
            <a:off x="6503109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 bwMode="auto">
          <a:xfrm>
            <a:off x="10655051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3"/>
          </p:nvPr>
        </p:nvSpPr>
        <p:spPr bwMode="auto">
          <a:xfrm>
            <a:off x="14806992" y="3348038"/>
            <a:ext cx="2227421" cy="223202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53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5"/>
          <p:cNvSpPr/>
          <p:nvPr userDrawn="1"/>
        </p:nvSpPr>
        <p:spPr bwMode="auto">
          <a:xfrm flipV="1">
            <a:off x="10510956" y="0"/>
            <a:ext cx="9288351" cy="1116012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4996" rIns="44996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sz="800"/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8"/>
          </p:nvPr>
        </p:nvSpPr>
        <p:spPr bwMode="auto">
          <a:xfrm>
            <a:off x="9158070" y="1012998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19"/>
          </p:nvPr>
        </p:nvSpPr>
        <p:spPr bwMode="auto">
          <a:xfrm>
            <a:off x="9158070" y="4238454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0"/>
          </p:nvPr>
        </p:nvSpPr>
        <p:spPr bwMode="auto">
          <a:xfrm>
            <a:off x="9158070" y="7528839"/>
            <a:ext cx="2699410" cy="2689828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52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 bwMode="auto">
          <a:xfrm>
            <a:off x="7474406" y="50143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 bwMode="auto">
          <a:xfrm>
            <a:off x="2021924" y="2919463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 bwMode="auto">
          <a:xfrm>
            <a:off x="7478932" y="2919463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 bwMode="auto">
          <a:xfrm>
            <a:off x="12935941" y="2919463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 bwMode="auto">
          <a:xfrm>
            <a:off x="3143309" y="496548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 bwMode="auto">
          <a:xfrm>
            <a:off x="8621109" y="496548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 bwMode="auto">
          <a:xfrm>
            <a:off x="14057328" y="4965486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 bwMode="auto">
          <a:xfrm>
            <a:off x="3143309" y="6949508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 bwMode="auto">
          <a:xfrm>
            <a:off x="8621109" y="6949508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9"/>
          </p:nvPr>
        </p:nvSpPr>
        <p:spPr bwMode="auto">
          <a:xfrm>
            <a:off x="14057328" y="6949508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" name="Picture Placeholder 58"/>
          <p:cNvSpPr>
            <a:spLocks noGrp="1"/>
          </p:cNvSpPr>
          <p:nvPr>
            <p:ph type="pic" sz="quarter" idx="20"/>
          </p:nvPr>
        </p:nvSpPr>
        <p:spPr bwMode="auto">
          <a:xfrm>
            <a:off x="3143309" y="8933530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" name="Picture Placeholder 59"/>
          <p:cNvSpPr>
            <a:spLocks noGrp="1"/>
          </p:cNvSpPr>
          <p:nvPr>
            <p:ph type="pic" sz="quarter" idx="21"/>
          </p:nvPr>
        </p:nvSpPr>
        <p:spPr bwMode="auto">
          <a:xfrm>
            <a:off x="8621109" y="8933530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" name="Picture Placeholder 60"/>
          <p:cNvSpPr>
            <a:spLocks noGrp="1"/>
          </p:cNvSpPr>
          <p:nvPr>
            <p:ph type="pic" sz="quarter" idx="22"/>
          </p:nvPr>
        </p:nvSpPr>
        <p:spPr bwMode="auto">
          <a:xfrm>
            <a:off x="14057328" y="8933530"/>
            <a:ext cx="1608693" cy="1612018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0 w 1371600"/>
              <a:gd name="connsiteY3" fmla="*/ 685800 h 1371600"/>
              <a:gd name="connsiteX4" fmla="*/ 685800 w 1371600"/>
              <a:gd name="connsiteY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1600" h="1371600" fill="norm" stroke="1" extrusionOk="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cubicBezTo>
                  <a:pt x="307043" y="1371600"/>
                  <a:pt x="0" y="1064557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>
              <a:defRPr>
                <a:noFill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Picture Placeholder 6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2227421" y="496006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7486611" y="496006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2" hasCustomPrompt="1"/>
          </p:nvPr>
        </p:nvSpPr>
        <p:spPr bwMode="auto">
          <a:xfrm>
            <a:off x="12745800" y="496006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2227426" y="5738272"/>
            <a:ext cx="10085268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12745800" y="5738272"/>
            <a:ext cx="4826079" cy="4836054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8770917" y="1860021"/>
            <a:ext cx="4732385" cy="5084057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3434832" y="1860021"/>
            <a:ext cx="4732385" cy="5084057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>
              <a:defRPr b="0" i="0"/>
            </a:lvl1pPr>
          </a:lstStyle>
          <a:p>
            <a:pPr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14107005" y="1860021"/>
            <a:ext cx="4732385" cy="5084057"/>
          </a:xfrm>
          <a:prstGeom prst="roundRect">
            <a:avLst>
              <a:gd name="adj" fmla="val 6086"/>
            </a:avLst>
          </a:prstGeom>
          <a:solidFill>
            <a:schemeClr val="accent4"/>
          </a:solidFill>
        </p:spPr>
        <p:txBody>
          <a:bodyPr/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 b="0" i="0"/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ru-RU"/>
              <a:t>Добавьте изображение</a:t>
            </a: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59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6063536" cy="558006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 bwMode="auto">
          <a:xfrm>
            <a:off x="0" y="5580062"/>
            <a:ext cx="6063536" cy="5580062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 bwMode="auto">
          <a:xfrm>
            <a:off x="3031768" y="2790031"/>
            <a:ext cx="6063536" cy="5580062"/>
          </a:xfrm>
          <a:prstGeom prst="rect">
            <a:avLst/>
          </a:prstGeom>
          <a:solidFill>
            <a:schemeClr val="accent4"/>
          </a:solidFill>
          <a:effectLst>
            <a:outerShdw blurRad="1244600" dist="787400" dir="5400000" algn="t" rotWithShape="0">
              <a:srgbClr val="002060">
                <a:alpha val="2000"/>
              </a:srgbClr>
            </a:outerShdw>
          </a:effectLst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0_Custom Layout">
    <p:bg>
      <p:bgPr shadeToTitle="0">
        <a:solidFill>
          <a:schemeClr val="accent6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1"/>
          </p:nvPr>
        </p:nvSpPr>
        <p:spPr bwMode="auto">
          <a:xfrm>
            <a:off x="4944875" y="0"/>
            <a:ext cx="4954775" cy="5559145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2"/>
          </p:nvPr>
        </p:nvSpPr>
        <p:spPr bwMode="auto">
          <a:xfrm>
            <a:off x="4944875" y="5580062"/>
            <a:ext cx="4944875" cy="5580062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3"/>
          </p:nvPr>
        </p:nvSpPr>
        <p:spPr bwMode="auto">
          <a:xfrm>
            <a:off x="9909552" y="-10478"/>
            <a:ext cx="4925074" cy="5569584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 bwMode="auto">
          <a:xfrm>
            <a:off x="14854424" y="5590541"/>
            <a:ext cx="4944875" cy="5569584"/>
          </a:xfrm>
          <a:custGeom>
            <a:avLst/>
            <a:gdLst>
              <a:gd name="connsiteX0" fmla="*/ 0 w 3044952"/>
              <a:gd name="connsiteY0" fmla="*/ 0 h 3429000"/>
              <a:gd name="connsiteX1" fmla="*/ 3044952 w 3044952"/>
              <a:gd name="connsiteY1" fmla="*/ 0 h 3429000"/>
              <a:gd name="connsiteX2" fmla="*/ 3044952 w 3044952"/>
              <a:gd name="connsiteY2" fmla="*/ 3429000 h 3429000"/>
              <a:gd name="connsiteX3" fmla="*/ 0 w 3044952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3429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29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2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auto">
          <a:xfrm>
            <a:off x="0" y="-22774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 bwMode="auto">
          <a:xfrm>
            <a:off x="0" y="5580068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 bwMode="auto">
          <a:xfrm>
            <a:off x="6612971" y="5580068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 bwMode="auto">
          <a:xfrm>
            <a:off x="13239689" y="-22774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/>
          </p:nvPr>
        </p:nvSpPr>
        <p:spPr bwMode="auto">
          <a:xfrm>
            <a:off x="13239689" y="5580068"/>
            <a:ext cx="6593167" cy="5602838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3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 bwMode="auto">
          <a:xfrm>
            <a:off x="14854424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 bwMode="auto">
          <a:xfrm>
            <a:off x="9899650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 bwMode="auto">
          <a:xfrm>
            <a:off x="4954775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 bwMode="auto">
          <a:xfrm>
            <a:off x="0" y="0"/>
            <a:ext cx="4944875" cy="11160125"/>
          </a:xfrm>
          <a:custGeom>
            <a:avLst/>
            <a:gdLst>
              <a:gd name="connsiteX0" fmla="*/ 0 w 3044952"/>
              <a:gd name="connsiteY0" fmla="*/ 0 h 6858000"/>
              <a:gd name="connsiteX1" fmla="*/ 3044952 w 3044952"/>
              <a:gd name="connsiteY1" fmla="*/ 0 h 6858000"/>
              <a:gd name="connsiteX2" fmla="*/ 3044952 w 3044952"/>
              <a:gd name="connsiteY2" fmla="*/ 6858000 h 6858000"/>
              <a:gd name="connsiteX3" fmla="*/ 0 w 3044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4952" h="6858000" fill="norm" stroke="1" extrusionOk="0">
                <a:moveTo>
                  <a:pt x="0" y="0"/>
                </a:moveTo>
                <a:lnTo>
                  <a:pt x="3044952" y="0"/>
                </a:lnTo>
                <a:lnTo>
                  <a:pt x="3044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65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6" name="Picture Placeholder 25"/>
          <p:cNvSpPr>
            <a:spLocks noGrp="1"/>
          </p:cNvSpPr>
          <p:nvPr>
            <p:ph type="pic" sz="quarter" idx="16"/>
          </p:nvPr>
        </p:nvSpPr>
        <p:spPr bwMode="auto">
          <a:xfrm>
            <a:off x="14950946" y="-4154047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1"/>
          </p:nvPr>
        </p:nvSpPr>
        <p:spPr bwMode="auto">
          <a:xfrm>
            <a:off x="5107395" y="-3410038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 bwMode="auto">
          <a:xfrm>
            <a:off x="185619" y="7006078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 bwMode="auto">
          <a:xfrm>
            <a:off x="5107395" y="5146058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4"/>
          </p:nvPr>
        </p:nvSpPr>
        <p:spPr bwMode="auto">
          <a:xfrm>
            <a:off x="10029170" y="-2294026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5"/>
          </p:nvPr>
        </p:nvSpPr>
        <p:spPr bwMode="auto">
          <a:xfrm>
            <a:off x="10029170" y="6262070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7"/>
          </p:nvPr>
        </p:nvSpPr>
        <p:spPr bwMode="auto">
          <a:xfrm>
            <a:off x="14950946" y="4402049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 bwMode="auto">
          <a:xfrm>
            <a:off x="185619" y="-1550017"/>
            <a:ext cx="4662735" cy="8308093"/>
          </a:xfrm>
          <a:custGeom>
            <a:avLst/>
            <a:gdLst>
              <a:gd name="connsiteX0" fmla="*/ 0 w 2871216"/>
              <a:gd name="connsiteY0" fmla="*/ 0 h 5105400"/>
              <a:gd name="connsiteX1" fmla="*/ 2871216 w 2871216"/>
              <a:gd name="connsiteY1" fmla="*/ 0 h 5105400"/>
              <a:gd name="connsiteX2" fmla="*/ 2871216 w 2871216"/>
              <a:gd name="connsiteY2" fmla="*/ 5105400 h 5105400"/>
              <a:gd name="connsiteX3" fmla="*/ 0 w 2871216"/>
              <a:gd name="connsiteY3" fmla="*/ 5105400 h 510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1216" h="5105400" fill="norm" stroke="1" extrusionOk="0">
                <a:moveTo>
                  <a:pt x="0" y="0"/>
                </a:moveTo>
                <a:lnTo>
                  <a:pt x="2871216" y="0"/>
                </a:lnTo>
                <a:lnTo>
                  <a:pt x="2871216" y="5105400"/>
                </a:lnTo>
                <a:lnTo>
                  <a:pt x="0" y="51054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6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grpSp>
        <p:nvGrpSpPr>
          <p:cNvPr id="3" name="Graphic 5"/>
          <p:cNvGrpSpPr/>
          <p:nvPr userDrawn="1"/>
        </p:nvGrpSpPr>
        <p:grpSpPr bwMode="auto">
          <a:xfrm>
            <a:off x="15385500" y="2415128"/>
            <a:ext cx="3451120" cy="7065487"/>
            <a:chOff x="2467676" y="1835148"/>
            <a:chExt cx="1560218" cy="3187699"/>
          </a:xfrm>
          <a:gradFill>
            <a:gsLst>
              <a:gs pos="0">
                <a:srgbClr val="67696F"/>
              </a:gs>
              <a:gs pos="100000">
                <a:srgbClr val="48494B"/>
              </a:gs>
            </a:gsLst>
            <a:lin ang="2700000" scaled="0"/>
          </a:gradFill>
        </p:grpSpPr>
        <p:sp>
          <p:nvSpPr>
            <p:cNvPr id="4" name="Freeform 16"/>
            <p:cNvSpPr/>
            <p:nvPr/>
          </p:nvSpPr>
          <p:spPr bwMode="auto">
            <a:xfrm>
              <a:off x="2467676" y="1835148"/>
              <a:ext cx="1560218" cy="3187699"/>
            </a:xfrm>
            <a:custGeom>
              <a:avLst/>
              <a:gdLst>
                <a:gd name="connsiteX0" fmla="*/ 238425 w 1560243"/>
                <a:gd name="connsiteY0" fmla="*/ 0 h 3187700"/>
                <a:gd name="connsiteX1" fmla="*/ 1321819 w 1560243"/>
                <a:gd name="connsiteY1" fmla="*/ 0 h 3187700"/>
                <a:gd name="connsiteX2" fmla="*/ 1560244 w 1560243"/>
                <a:gd name="connsiteY2" fmla="*/ 239125 h 3187700"/>
                <a:gd name="connsiteX3" fmla="*/ 1560244 w 1560243"/>
                <a:gd name="connsiteY3" fmla="*/ 2948480 h 3187700"/>
                <a:gd name="connsiteX4" fmla="*/ 1321914 w 1560243"/>
                <a:gd name="connsiteY4" fmla="*/ 3187700 h 3187700"/>
                <a:gd name="connsiteX5" fmla="*/ 1321819 w 1560243"/>
                <a:gd name="connsiteY5" fmla="*/ 3187700 h 3187700"/>
                <a:gd name="connsiteX6" fmla="*/ 238425 w 1560243"/>
                <a:gd name="connsiteY6" fmla="*/ 3187700 h 3187700"/>
                <a:gd name="connsiteX7" fmla="*/ 0 w 1560243"/>
                <a:gd name="connsiteY7" fmla="*/ 2948480 h 3187700"/>
                <a:gd name="connsiteX8" fmla="*/ 0 w 1560243"/>
                <a:gd name="connsiteY8" fmla="*/ 239220 h 3187700"/>
                <a:gd name="connsiteX9" fmla="*/ 238425 w 1560243"/>
                <a:gd name="connsiteY9" fmla="*/ 0 h 318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0243" h="3187700" fill="norm" stroke="1" extrusionOk="0">
                  <a:moveTo>
                    <a:pt x="238425" y="0"/>
                  </a:moveTo>
                  <a:lnTo>
                    <a:pt x="1321819" y="0"/>
                  </a:lnTo>
                  <a:cubicBezTo>
                    <a:pt x="1453497" y="0"/>
                    <a:pt x="1560244" y="107060"/>
                    <a:pt x="1560244" y="239125"/>
                  </a:cubicBezTo>
                  <a:lnTo>
                    <a:pt x="1560244" y="2948480"/>
                  </a:lnTo>
                  <a:cubicBezTo>
                    <a:pt x="1560296" y="3080545"/>
                    <a:pt x="1453592" y="3187647"/>
                    <a:pt x="1321914" y="3187700"/>
                  </a:cubicBezTo>
                  <a:cubicBezTo>
                    <a:pt x="1321882" y="3187700"/>
                    <a:pt x="1321851" y="3187700"/>
                    <a:pt x="1321819" y="3187700"/>
                  </a:cubicBezTo>
                  <a:lnTo>
                    <a:pt x="238425" y="3187700"/>
                  </a:lnTo>
                  <a:cubicBezTo>
                    <a:pt x="106731" y="3187648"/>
                    <a:pt x="0" y="3080560"/>
                    <a:pt x="0" y="2948480"/>
                  </a:cubicBezTo>
                  <a:lnTo>
                    <a:pt x="0" y="239220"/>
                  </a:lnTo>
                  <a:cubicBezTo>
                    <a:pt x="0" y="107140"/>
                    <a:pt x="106731" y="53"/>
                    <a:pt x="238425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5" name="Freeform 17"/>
            <p:cNvSpPr/>
            <p:nvPr/>
          </p:nvSpPr>
          <p:spPr bwMode="auto">
            <a:xfrm>
              <a:off x="2564260" y="1932016"/>
              <a:ext cx="1367148" cy="2994343"/>
            </a:xfrm>
            <a:custGeom>
              <a:avLst/>
              <a:gdLst>
                <a:gd name="connsiteX0" fmla="*/ 1367170 w 1367170"/>
                <a:gd name="connsiteY0" fmla="*/ 142257 h 2994344"/>
                <a:gd name="connsiteX1" fmla="*/ 1367170 w 1367170"/>
                <a:gd name="connsiteY1" fmla="*/ 2851612 h 2994344"/>
                <a:gd name="connsiteX2" fmla="*/ 1224855 w 1367170"/>
                <a:gd name="connsiteY2" fmla="*/ 2994345 h 2994344"/>
                <a:gd name="connsiteX3" fmla="*/ 141840 w 1367170"/>
                <a:gd name="connsiteY3" fmla="*/ 2994345 h 2994344"/>
                <a:gd name="connsiteX4" fmla="*/ 0 w 1367170"/>
                <a:gd name="connsiteY4" fmla="*/ 2851612 h 2994344"/>
                <a:gd name="connsiteX5" fmla="*/ 0 w 1367170"/>
                <a:gd name="connsiteY5" fmla="*/ 142257 h 2994344"/>
                <a:gd name="connsiteX6" fmla="*/ 142315 w 1367170"/>
                <a:gd name="connsiteY6" fmla="*/ 0 h 2994344"/>
                <a:gd name="connsiteX7" fmla="*/ 267836 w 1367170"/>
                <a:gd name="connsiteY7" fmla="*/ 0 h 2994344"/>
                <a:gd name="connsiteX8" fmla="*/ 294028 w 1367170"/>
                <a:gd name="connsiteY8" fmla="*/ 26257 h 2994344"/>
                <a:gd name="connsiteX9" fmla="*/ 294022 w 1367170"/>
                <a:gd name="connsiteY9" fmla="*/ 26834 h 2994344"/>
                <a:gd name="connsiteX10" fmla="*/ 294022 w 1367170"/>
                <a:gd name="connsiteY10" fmla="*/ 26834 h 2994344"/>
                <a:gd name="connsiteX11" fmla="*/ 376944 w 1367170"/>
                <a:gd name="connsiteY11" fmla="*/ 109333 h 2994344"/>
                <a:gd name="connsiteX12" fmla="*/ 993641 w 1367170"/>
                <a:gd name="connsiteY12" fmla="*/ 109333 h 2994344"/>
                <a:gd name="connsiteX13" fmla="*/ 1076184 w 1367170"/>
                <a:gd name="connsiteY13" fmla="*/ 26834 h 2994344"/>
                <a:gd name="connsiteX14" fmla="*/ 1076184 w 1367170"/>
                <a:gd name="connsiteY14" fmla="*/ 26834 h 2994344"/>
                <a:gd name="connsiteX15" fmla="*/ 1102370 w 1367170"/>
                <a:gd name="connsiteY15" fmla="*/ 476 h 2994344"/>
                <a:gd name="connsiteX16" fmla="*/ 1225709 w 1367170"/>
                <a:gd name="connsiteY16" fmla="*/ 476 h 2994344"/>
                <a:gd name="connsiteX17" fmla="*/ 1367170 w 1367170"/>
                <a:gd name="connsiteY17" fmla="*/ 142257 h 299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170" h="2994344" fill="norm" stroke="1" extrusionOk="0">
                  <a:moveTo>
                    <a:pt x="1367170" y="142257"/>
                  </a:moveTo>
                  <a:lnTo>
                    <a:pt x="1367170" y="2851612"/>
                  </a:lnTo>
                  <a:cubicBezTo>
                    <a:pt x="1367170" y="2930441"/>
                    <a:pt x="1303453" y="2994345"/>
                    <a:pt x="1224855" y="2994345"/>
                  </a:cubicBezTo>
                  <a:lnTo>
                    <a:pt x="141840" y="2994345"/>
                  </a:lnTo>
                  <a:cubicBezTo>
                    <a:pt x="63427" y="2994082"/>
                    <a:pt x="0" y="2930255"/>
                    <a:pt x="0" y="2851612"/>
                  </a:cubicBezTo>
                  <a:lnTo>
                    <a:pt x="0" y="142257"/>
                  </a:lnTo>
                  <a:cubicBezTo>
                    <a:pt x="261" y="63614"/>
                    <a:pt x="63901" y="0"/>
                    <a:pt x="142315" y="0"/>
                  </a:cubicBezTo>
                  <a:lnTo>
                    <a:pt x="267836" y="0"/>
                  </a:lnTo>
                  <a:cubicBezTo>
                    <a:pt x="282298" y="-3"/>
                    <a:pt x="294025" y="11752"/>
                    <a:pt x="294028" y="26257"/>
                  </a:cubicBezTo>
                  <a:cubicBezTo>
                    <a:pt x="294028" y="26449"/>
                    <a:pt x="294026" y="26641"/>
                    <a:pt x="294022" y="26834"/>
                  </a:cubicBezTo>
                  <a:lnTo>
                    <a:pt x="294022" y="26834"/>
                  </a:lnTo>
                  <a:cubicBezTo>
                    <a:pt x="294283" y="72548"/>
                    <a:pt x="331363" y="109439"/>
                    <a:pt x="376944" y="109333"/>
                  </a:cubicBezTo>
                  <a:lnTo>
                    <a:pt x="993641" y="109333"/>
                  </a:lnTo>
                  <a:cubicBezTo>
                    <a:pt x="1039074" y="109230"/>
                    <a:pt x="1075923" y="72400"/>
                    <a:pt x="1076184" y="26834"/>
                  </a:cubicBezTo>
                  <a:lnTo>
                    <a:pt x="1076184" y="26834"/>
                  </a:lnTo>
                  <a:cubicBezTo>
                    <a:pt x="1076184" y="12314"/>
                    <a:pt x="1087892" y="528"/>
                    <a:pt x="1102370" y="476"/>
                  </a:cubicBezTo>
                  <a:lnTo>
                    <a:pt x="1225709" y="476"/>
                  </a:lnTo>
                  <a:cubicBezTo>
                    <a:pt x="1303605" y="943"/>
                    <a:pt x="1366652" y="64133"/>
                    <a:pt x="1367170" y="142257"/>
                  </a:cubicBezTo>
                  <a:close/>
                </a:path>
              </a:pathLst>
            </a:custGeom>
            <a:grpFill/>
            <a:ln w="9469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</p:grpSp>
      <p:sp>
        <p:nvSpPr>
          <p:cNvPr id="6" name="Freeform 16"/>
          <p:cNvSpPr/>
          <p:nvPr userDrawn="1"/>
        </p:nvSpPr>
        <p:spPr bwMode="auto">
          <a:xfrm>
            <a:off x="11302952" y="16795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11523579" y="189380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Рисунок 8"/>
          <p:cNvSpPr>
            <a:spLocks noGrp="1"/>
          </p:cNvSpPr>
          <p:nvPr>
            <p:ph type="pic" sz="quarter" idx="11"/>
          </p:nvPr>
        </p:nvSpPr>
        <p:spPr bwMode="auto">
          <a:xfrm>
            <a:off x="15615949" y="262941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7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grpSp>
        <p:nvGrpSpPr>
          <p:cNvPr id="3" name="Group 46"/>
          <p:cNvGrpSpPr/>
          <p:nvPr userDrawn="1"/>
        </p:nvGrpSpPr>
        <p:grpSpPr bwMode="auto">
          <a:xfrm>
            <a:off x="10135714" y="2327985"/>
            <a:ext cx="7401341" cy="4558908"/>
            <a:chOff x="4902604" y="891789"/>
            <a:chExt cx="5245287" cy="3224206"/>
          </a:xfrm>
        </p:grpSpPr>
        <p:sp>
          <p:nvSpPr>
            <p:cNvPr id="4" name="Freeform 33"/>
            <p:cNvSpPr/>
            <p:nvPr/>
          </p:nvSpPr>
          <p:spPr bwMode="auto">
            <a:xfrm>
              <a:off x="5285506" y="891789"/>
              <a:ext cx="4499104" cy="3052191"/>
            </a:xfrm>
            <a:custGeom>
              <a:avLst/>
              <a:gdLst>
                <a:gd name="connsiteX0" fmla="*/ 4499105 w 4499104"/>
                <a:gd name="connsiteY0" fmla="*/ 3052191 h 3052191"/>
                <a:gd name="connsiteX1" fmla="*/ 0 w 4499104"/>
                <a:gd name="connsiteY1" fmla="*/ 3052191 h 3052191"/>
                <a:gd name="connsiteX2" fmla="*/ 0 w 4499104"/>
                <a:gd name="connsiteY2" fmla="*/ 118829 h 3052191"/>
                <a:gd name="connsiteX3" fmla="*/ 117743 w 4499104"/>
                <a:gd name="connsiteY3" fmla="*/ 0 h 3052191"/>
                <a:gd name="connsiteX4" fmla="*/ 4382320 w 4499104"/>
                <a:gd name="connsiteY4" fmla="*/ 0 h 3052191"/>
                <a:gd name="connsiteX5" fmla="*/ 4499105 w 4499104"/>
                <a:gd name="connsiteY5" fmla="*/ 118829 h 305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99104" h="3052191" fill="norm" stroke="1" extrusionOk="0">
                  <a:moveTo>
                    <a:pt x="4499105" y="3052191"/>
                  </a:moveTo>
                  <a:lnTo>
                    <a:pt x="0" y="3052191"/>
                  </a:lnTo>
                  <a:lnTo>
                    <a:pt x="0" y="118829"/>
                  </a:lnTo>
                  <a:cubicBezTo>
                    <a:pt x="-2" y="53574"/>
                    <a:pt x="52561" y="526"/>
                    <a:pt x="117743" y="0"/>
                  </a:cubicBezTo>
                  <a:lnTo>
                    <a:pt x="4382320" y="0"/>
                  </a:lnTo>
                  <a:cubicBezTo>
                    <a:pt x="4447126" y="1047"/>
                    <a:pt x="4499105" y="53943"/>
                    <a:pt x="4499105" y="118829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47798" cap="flat">
              <a:noFill/>
              <a:prstDash val="solid"/>
              <a:miter/>
            </a:ln>
            <a:effectLst>
              <a:outerShdw blurRad="965200" dist="431800" dir="5400000" algn="t" rotWithShape="0">
                <a:prstClr val="black">
                  <a:alpha val="9000"/>
                </a:prstClr>
              </a:outerShdw>
            </a:effectLst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5" name="Freeform 34"/>
            <p:cNvSpPr/>
            <p:nvPr/>
          </p:nvSpPr>
          <p:spPr bwMode="auto">
            <a:xfrm>
              <a:off x="5388891" y="1079616"/>
              <a:ext cx="4292816" cy="2703848"/>
            </a:xfrm>
            <a:custGeom>
              <a:avLst/>
              <a:gdLst>
                <a:gd name="connsiteX0" fmla="*/ 0 w 4292816"/>
                <a:gd name="connsiteY0" fmla="*/ 0 h 2703848"/>
                <a:gd name="connsiteX1" fmla="*/ 4292816 w 4292816"/>
                <a:gd name="connsiteY1" fmla="*/ 0 h 2703848"/>
                <a:gd name="connsiteX2" fmla="*/ 4292816 w 4292816"/>
                <a:gd name="connsiteY2" fmla="*/ 2703849 h 2703848"/>
                <a:gd name="connsiteX3" fmla="*/ 0 w 4292816"/>
                <a:gd name="connsiteY3" fmla="*/ 2703849 h 27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2816" h="2703848" fill="norm" stroke="1" extrusionOk="0">
                  <a:moveTo>
                    <a:pt x="0" y="0"/>
                  </a:moveTo>
                  <a:lnTo>
                    <a:pt x="4292816" y="0"/>
                  </a:lnTo>
                  <a:lnTo>
                    <a:pt x="4292816" y="2703849"/>
                  </a:lnTo>
                  <a:lnTo>
                    <a:pt x="0" y="2703849"/>
                  </a:lnTo>
                  <a:close/>
                </a:path>
              </a:pathLst>
            </a:custGeom>
            <a:solidFill>
              <a:srgbClr val="F2F2F2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  <p:sp>
          <p:nvSpPr>
            <p:cNvPr id="6" name="Freeform 35"/>
            <p:cNvSpPr/>
            <p:nvPr/>
          </p:nvSpPr>
          <p:spPr bwMode="auto">
            <a:xfrm>
              <a:off x="4902604" y="3973208"/>
              <a:ext cx="5245286" cy="142787"/>
            </a:xfrm>
            <a:custGeom>
              <a:avLst/>
              <a:gdLst>
                <a:gd name="connsiteX0" fmla="*/ 5245286 w 5245286"/>
                <a:gd name="connsiteY0" fmla="*/ 0 h 142787"/>
                <a:gd name="connsiteX1" fmla="*/ 5245286 w 5245286"/>
                <a:gd name="connsiteY1" fmla="*/ 11021 h 142787"/>
                <a:gd name="connsiteX2" fmla="*/ 5206518 w 5245286"/>
                <a:gd name="connsiteY2" fmla="*/ 77143 h 142787"/>
                <a:gd name="connsiteX3" fmla="*/ 5034211 w 5245286"/>
                <a:gd name="connsiteY3" fmla="*/ 142787 h 142787"/>
                <a:gd name="connsiteX4" fmla="*/ 211075 w 5245286"/>
                <a:gd name="connsiteY4" fmla="*/ 142787 h 142787"/>
                <a:gd name="connsiteX5" fmla="*/ 38290 w 5245286"/>
                <a:gd name="connsiteY5" fmla="*/ 77143 h 142787"/>
                <a:gd name="connsiteX6" fmla="*/ 0 w 5245286"/>
                <a:gd name="connsiteY6" fmla="*/ 11021 h 142787"/>
                <a:gd name="connsiteX7" fmla="*/ 0 w 5245286"/>
                <a:gd name="connsiteY7" fmla="*/ 0 h 14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5286" h="142787" fill="norm" stroke="1" extrusionOk="0">
                  <a:moveTo>
                    <a:pt x="5245286" y="0"/>
                  </a:moveTo>
                  <a:lnTo>
                    <a:pt x="5245286" y="11021"/>
                  </a:lnTo>
                  <a:cubicBezTo>
                    <a:pt x="5242702" y="37700"/>
                    <a:pt x="5228534" y="61892"/>
                    <a:pt x="5206518" y="77143"/>
                  </a:cubicBezTo>
                  <a:cubicBezTo>
                    <a:pt x="5157028" y="115979"/>
                    <a:pt x="5096960" y="138868"/>
                    <a:pt x="5034211" y="142787"/>
                  </a:cubicBezTo>
                  <a:lnTo>
                    <a:pt x="211075" y="142787"/>
                  </a:lnTo>
                  <a:cubicBezTo>
                    <a:pt x="148200" y="138786"/>
                    <a:pt x="87988" y="115907"/>
                    <a:pt x="38290" y="77143"/>
                  </a:cubicBezTo>
                  <a:cubicBezTo>
                    <a:pt x="16552" y="61705"/>
                    <a:pt x="2581" y="37575"/>
                    <a:pt x="0" y="1102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7" name="Freeform 36"/>
            <p:cNvSpPr/>
            <p:nvPr/>
          </p:nvSpPr>
          <p:spPr bwMode="auto">
            <a:xfrm>
              <a:off x="4902605" y="3943980"/>
              <a:ext cx="5245286" cy="106371"/>
            </a:xfrm>
            <a:custGeom>
              <a:avLst/>
              <a:gdLst>
                <a:gd name="connsiteX0" fmla="*/ 5245286 w 5245286"/>
                <a:gd name="connsiteY0" fmla="*/ 20124 h 106371"/>
                <a:gd name="connsiteX1" fmla="*/ 5245286 w 5245286"/>
                <a:gd name="connsiteY1" fmla="*/ 40249 h 106371"/>
                <a:gd name="connsiteX2" fmla="*/ 5206518 w 5245286"/>
                <a:gd name="connsiteY2" fmla="*/ 106371 h 106371"/>
                <a:gd name="connsiteX3" fmla="*/ 38290 w 5245286"/>
                <a:gd name="connsiteY3" fmla="*/ 106371 h 106371"/>
                <a:gd name="connsiteX4" fmla="*/ 0 w 5245286"/>
                <a:gd name="connsiteY4" fmla="*/ 40249 h 106371"/>
                <a:gd name="connsiteX5" fmla="*/ 0 w 5245286"/>
                <a:gd name="connsiteY5" fmla="*/ 20124 h 106371"/>
                <a:gd name="connsiteX6" fmla="*/ 20102 w 5245286"/>
                <a:gd name="connsiteY6" fmla="*/ 0 h 106371"/>
                <a:gd name="connsiteX7" fmla="*/ 5225184 w 5245286"/>
                <a:gd name="connsiteY7" fmla="*/ 0 h 106371"/>
                <a:gd name="connsiteX8" fmla="*/ 5245286 w 5245286"/>
                <a:gd name="connsiteY8" fmla="*/ 20124 h 10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45286" h="106371" fill="norm" stroke="1" extrusionOk="0">
                  <a:moveTo>
                    <a:pt x="5245286" y="20124"/>
                  </a:moveTo>
                  <a:lnTo>
                    <a:pt x="5245286" y="40249"/>
                  </a:lnTo>
                  <a:cubicBezTo>
                    <a:pt x="5242702" y="66928"/>
                    <a:pt x="5228534" y="91120"/>
                    <a:pt x="5206518" y="106371"/>
                  </a:cubicBezTo>
                  <a:lnTo>
                    <a:pt x="38290" y="106371"/>
                  </a:lnTo>
                  <a:cubicBezTo>
                    <a:pt x="16552" y="90933"/>
                    <a:pt x="2581" y="66803"/>
                    <a:pt x="0" y="40249"/>
                  </a:cubicBezTo>
                  <a:lnTo>
                    <a:pt x="0" y="20124"/>
                  </a:lnTo>
                  <a:cubicBezTo>
                    <a:pt x="0" y="9008"/>
                    <a:pt x="9000" y="0"/>
                    <a:pt x="20102" y="0"/>
                  </a:cubicBezTo>
                  <a:lnTo>
                    <a:pt x="5225184" y="0"/>
                  </a:lnTo>
                  <a:cubicBezTo>
                    <a:pt x="5236288" y="0"/>
                    <a:pt x="5245286" y="9008"/>
                    <a:pt x="5245286" y="20124"/>
                  </a:cubicBezTo>
                  <a:close/>
                </a:path>
              </a:pathLst>
            </a:custGeom>
            <a:solidFill>
              <a:srgbClr val="ECECEC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8" name="Freeform 37"/>
            <p:cNvSpPr/>
            <p:nvPr/>
          </p:nvSpPr>
          <p:spPr bwMode="auto">
            <a:xfrm>
              <a:off x="7145891" y="3945085"/>
              <a:ext cx="777292" cy="51269"/>
            </a:xfrm>
            <a:custGeom>
              <a:avLst/>
              <a:gdLst>
                <a:gd name="connsiteX0" fmla="*/ 478628 w 777292"/>
                <a:gd name="connsiteY0" fmla="*/ 0 h 51269"/>
                <a:gd name="connsiteX1" fmla="*/ 0 w 777292"/>
                <a:gd name="connsiteY1" fmla="*/ 0 h 51269"/>
                <a:gd name="connsiteX2" fmla="*/ 55999 w 777292"/>
                <a:gd name="connsiteY2" fmla="*/ 51269 h 51269"/>
                <a:gd name="connsiteX3" fmla="*/ 721771 w 777292"/>
                <a:gd name="connsiteY3" fmla="*/ 51269 h 51269"/>
                <a:gd name="connsiteX4" fmla="*/ 777292 w 777292"/>
                <a:gd name="connsiteY4" fmla="*/ 0 h 5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292" h="51269" fill="norm" stroke="1" extrusionOk="0">
                  <a:moveTo>
                    <a:pt x="478628" y="0"/>
                  </a:moveTo>
                  <a:lnTo>
                    <a:pt x="0" y="0"/>
                  </a:lnTo>
                  <a:cubicBezTo>
                    <a:pt x="2494" y="29075"/>
                    <a:pt x="26846" y="51375"/>
                    <a:pt x="55999" y="51269"/>
                  </a:cubicBezTo>
                  <a:lnTo>
                    <a:pt x="721771" y="51269"/>
                  </a:lnTo>
                  <a:cubicBezTo>
                    <a:pt x="750738" y="51125"/>
                    <a:pt x="774818" y="28893"/>
                    <a:pt x="777292" y="0"/>
                  </a:cubicBez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9" name="Freeform 40"/>
            <p:cNvSpPr/>
            <p:nvPr/>
          </p:nvSpPr>
          <p:spPr bwMode="auto">
            <a:xfrm>
              <a:off x="7519743" y="955995"/>
              <a:ext cx="63178" cy="63247"/>
            </a:xfrm>
            <a:custGeom>
              <a:avLst/>
              <a:gdLst>
                <a:gd name="connsiteX0" fmla="*/ 63179 w 63178"/>
                <a:gd name="connsiteY0" fmla="*/ 31624 h 63247"/>
                <a:gd name="connsiteX1" fmla="*/ 31589 w 63178"/>
                <a:gd name="connsiteY1" fmla="*/ 63248 h 63247"/>
                <a:gd name="connsiteX2" fmla="*/ 0 w 63178"/>
                <a:gd name="connsiteY2" fmla="*/ 31624 h 63247"/>
                <a:gd name="connsiteX3" fmla="*/ 31589 w 63178"/>
                <a:gd name="connsiteY3" fmla="*/ 0 h 63247"/>
                <a:gd name="connsiteX4" fmla="*/ 63179 w 63178"/>
                <a:gd name="connsiteY4" fmla="*/ 31624 h 6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78" h="63247" fill="norm" stroke="1" extrusionOk="0">
                  <a:moveTo>
                    <a:pt x="63179" y="31624"/>
                  </a:moveTo>
                  <a:cubicBezTo>
                    <a:pt x="63179" y="49089"/>
                    <a:pt x="49035" y="63248"/>
                    <a:pt x="31589" y="63248"/>
                  </a:cubicBezTo>
                  <a:cubicBezTo>
                    <a:pt x="14143" y="63248"/>
                    <a:pt x="0" y="49089"/>
                    <a:pt x="0" y="31624"/>
                  </a:cubicBezTo>
                  <a:cubicBezTo>
                    <a:pt x="0" y="14158"/>
                    <a:pt x="14143" y="0"/>
                    <a:pt x="31589" y="0"/>
                  </a:cubicBezTo>
                  <a:cubicBezTo>
                    <a:pt x="48930" y="257"/>
                    <a:pt x="62920" y="14266"/>
                    <a:pt x="63179" y="31624"/>
                  </a:cubicBezTo>
                  <a:close/>
                </a:path>
              </a:pathLst>
            </a:custGeom>
            <a:solidFill>
              <a:srgbClr val="FFFFFF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</p:grpSp>
      <p:sp>
        <p:nvSpPr>
          <p:cNvPr id="10" name="Picture Placeholder 36"/>
          <p:cNvSpPr>
            <a:spLocks noGrp="1"/>
          </p:cNvSpPr>
          <p:nvPr>
            <p:ph type="pic" sz="quarter" idx="12" hasCustomPrompt="1"/>
          </p:nvPr>
        </p:nvSpPr>
        <p:spPr bwMode="auto">
          <a:xfrm>
            <a:off x="10821890" y="2593572"/>
            <a:ext cx="6057363" cy="3823142"/>
          </a:xfrm>
          <a:custGeom>
            <a:avLst/>
            <a:gdLst>
              <a:gd name="connsiteX0" fmla="*/ 0 w 3729998"/>
              <a:gd name="connsiteY0" fmla="*/ 0 h 2349356"/>
              <a:gd name="connsiteX1" fmla="*/ 3729998 w 3729998"/>
              <a:gd name="connsiteY1" fmla="*/ 0 h 2349356"/>
              <a:gd name="connsiteX2" fmla="*/ 3729998 w 3729998"/>
              <a:gd name="connsiteY2" fmla="*/ 2349356 h 2349356"/>
              <a:gd name="connsiteX3" fmla="*/ 0 w 3729998"/>
              <a:gd name="connsiteY3" fmla="*/ 2349356 h 2349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9998" h="2349356" fill="norm" stroke="1" extrusionOk="0">
                <a:moveTo>
                  <a:pt x="0" y="0"/>
                </a:moveTo>
                <a:lnTo>
                  <a:pt x="3729998" y="0"/>
                </a:lnTo>
                <a:lnTo>
                  <a:pt x="3729998" y="2349356"/>
                </a:lnTo>
                <a:lnTo>
                  <a:pt x="0" y="2349356"/>
                </a:lnTo>
                <a:close/>
              </a:path>
            </a:pathLst>
          </a:custGeom>
          <a:solidFill>
            <a:schemeClr val="accent6"/>
          </a:solidFill>
          <a:effectLst>
            <a:innerShdw blurRad="127000">
              <a:prstClr val="black">
                <a:alpha val="30000"/>
              </a:prstClr>
            </a:innerShdw>
          </a:effectLst>
        </p:spPr>
        <p:txBody>
          <a:bodyPr wrap="square">
            <a:noAutofit/>
          </a:bodyPr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>
                <a:noFill/>
              </a:defRPr>
            </a:lvl1pPr>
          </a:lstStyle>
          <a:p>
            <a:pPr>
              <a:defRPr/>
            </a:pPr>
            <a:r>
              <a:rPr lang="ru-RU"/>
              <a:t>Вставить изображение</a:t>
            </a:r>
            <a:endParaRPr lang="en-US"/>
          </a:p>
        </p:txBody>
      </p:sp>
      <p:grpSp>
        <p:nvGrpSpPr>
          <p:cNvPr id="11" name="Group 46"/>
          <p:cNvGrpSpPr/>
          <p:nvPr userDrawn="1"/>
        </p:nvGrpSpPr>
        <p:grpSpPr bwMode="auto">
          <a:xfrm>
            <a:off x="2262613" y="5286338"/>
            <a:ext cx="7401341" cy="4558908"/>
            <a:chOff x="4902604" y="891789"/>
            <a:chExt cx="5245287" cy="3224206"/>
          </a:xfrm>
        </p:grpSpPr>
        <p:sp>
          <p:nvSpPr>
            <p:cNvPr id="12" name="Freeform 33"/>
            <p:cNvSpPr/>
            <p:nvPr/>
          </p:nvSpPr>
          <p:spPr bwMode="auto">
            <a:xfrm>
              <a:off x="5285506" y="891789"/>
              <a:ext cx="4499104" cy="3052191"/>
            </a:xfrm>
            <a:custGeom>
              <a:avLst/>
              <a:gdLst>
                <a:gd name="connsiteX0" fmla="*/ 4499105 w 4499104"/>
                <a:gd name="connsiteY0" fmla="*/ 3052191 h 3052191"/>
                <a:gd name="connsiteX1" fmla="*/ 0 w 4499104"/>
                <a:gd name="connsiteY1" fmla="*/ 3052191 h 3052191"/>
                <a:gd name="connsiteX2" fmla="*/ 0 w 4499104"/>
                <a:gd name="connsiteY2" fmla="*/ 118829 h 3052191"/>
                <a:gd name="connsiteX3" fmla="*/ 117743 w 4499104"/>
                <a:gd name="connsiteY3" fmla="*/ 0 h 3052191"/>
                <a:gd name="connsiteX4" fmla="*/ 4382320 w 4499104"/>
                <a:gd name="connsiteY4" fmla="*/ 0 h 3052191"/>
                <a:gd name="connsiteX5" fmla="*/ 4499105 w 4499104"/>
                <a:gd name="connsiteY5" fmla="*/ 118829 h 305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99104" h="3052191" fill="norm" stroke="1" extrusionOk="0">
                  <a:moveTo>
                    <a:pt x="4499105" y="3052191"/>
                  </a:moveTo>
                  <a:lnTo>
                    <a:pt x="0" y="3052191"/>
                  </a:lnTo>
                  <a:lnTo>
                    <a:pt x="0" y="118829"/>
                  </a:lnTo>
                  <a:cubicBezTo>
                    <a:pt x="-2" y="53574"/>
                    <a:pt x="52561" y="526"/>
                    <a:pt x="117743" y="0"/>
                  </a:cubicBezTo>
                  <a:lnTo>
                    <a:pt x="4382320" y="0"/>
                  </a:lnTo>
                  <a:cubicBezTo>
                    <a:pt x="4447126" y="1047"/>
                    <a:pt x="4499105" y="53943"/>
                    <a:pt x="4499105" y="118829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2700000" scaled="0"/>
            </a:gradFill>
            <a:ln w="47798" cap="flat">
              <a:noFill/>
              <a:prstDash val="solid"/>
              <a:miter/>
            </a:ln>
            <a:effectLst>
              <a:outerShdw blurRad="965200" dist="431800" dir="5400000" algn="t" rotWithShape="0">
                <a:prstClr val="black">
                  <a:alpha val="9000"/>
                </a:prstClr>
              </a:outerShdw>
            </a:effectLst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3" name="Freeform 34"/>
            <p:cNvSpPr/>
            <p:nvPr/>
          </p:nvSpPr>
          <p:spPr bwMode="auto">
            <a:xfrm>
              <a:off x="5388891" y="1079616"/>
              <a:ext cx="4292816" cy="2703848"/>
            </a:xfrm>
            <a:custGeom>
              <a:avLst/>
              <a:gdLst>
                <a:gd name="connsiteX0" fmla="*/ 0 w 4292816"/>
                <a:gd name="connsiteY0" fmla="*/ 0 h 2703848"/>
                <a:gd name="connsiteX1" fmla="*/ 4292816 w 4292816"/>
                <a:gd name="connsiteY1" fmla="*/ 0 h 2703848"/>
                <a:gd name="connsiteX2" fmla="*/ 4292816 w 4292816"/>
                <a:gd name="connsiteY2" fmla="*/ 2703849 h 2703848"/>
                <a:gd name="connsiteX3" fmla="*/ 0 w 4292816"/>
                <a:gd name="connsiteY3" fmla="*/ 2703849 h 270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92816" h="2703848" fill="norm" stroke="1" extrusionOk="0">
                  <a:moveTo>
                    <a:pt x="0" y="0"/>
                  </a:moveTo>
                  <a:lnTo>
                    <a:pt x="4292816" y="0"/>
                  </a:lnTo>
                  <a:lnTo>
                    <a:pt x="4292816" y="2703849"/>
                  </a:lnTo>
                  <a:lnTo>
                    <a:pt x="0" y="2703849"/>
                  </a:lnTo>
                  <a:close/>
                </a:path>
              </a:pathLst>
            </a:custGeom>
            <a:solidFill>
              <a:srgbClr val="F2F2F2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  <p:sp>
          <p:nvSpPr>
            <p:cNvPr id="14" name="Freeform 35"/>
            <p:cNvSpPr/>
            <p:nvPr/>
          </p:nvSpPr>
          <p:spPr bwMode="auto">
            <a:xfrm>
              <a:off x="4902604" y="3973208"/>
              <a:ext cx="5245286" cy="142787"/>
            </a:xfrm>
            <a:custGeom>
              <a:avLst/>
              <a:gdLst>
                <a:gd name="connsiteX0" fmla="*/ 5245286 w 5245286"/>
                <a:gd name="connsiteY0" fmla="*/ 0 h 142787"/>
                <a:gd name="connsiteX1" fmla="*/ 5245286 w 5245286"/>
                <a:gd name="connsiteY1" fmla="*/ 11021 h 142787"/>
                <a:gd name="connsiteX2" fmla="*/ 5206518 w 5245286"/>
                <a:gd name="connsiteY2" fmla="*/ 77143 h 142787"/>
                <a:gd name="connsiteX3" fmla="*/ 5034211 w 5245286"/>
                <a:gd name="connsiteY3" fmla="*/ 142787 h 142787"/>
                <a:gd name="connsiteX4" fmla="*/ 211075 w 5245286"/>
                <a:gd name="connsiteY4" fmla="*/ 142787 h 142787"/>
                <a:gd name="connsiteX5" fmla="*/ 38290 w 5245286"/>
                <a:gd name="connsiteY5" fmla="*/ 77143 h 142787"/>
                <a:gd name="connsiteX6" fmla="*/ 0 w 5245286"/>
                <a:gd name="connsiteY6" fmla="*/ 11021 h 142787"/>
                <a:gd name="connsiteX7" fmla="*/ 0 w 5245286"/>
                <a:gd name="connsiteY7" fmla="*/ 0 h 14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5286" h="142787" fill="norm" stroke="1" extrusionOk="0">
                  <a:moveTo>
                    <a:pt x="5245286" y="0"/>
                  </a:moveTo>
                  <a:lnTo>
                    <a:pt x="5245286" y="11021"/>
                  </a:lnTo>
                  <a:cubicBezTo>
                    <a:pt x="5242702" y="37700"/>
                    <a:pt x="5228534" y="61892"/>
                    <a:pt x="5206518" y="77143"/>
                  </a:cubicBezTo>
                  <a:cubicBezTo>
                    <a:pt x="5157028" y="115979"/>
                    <a:pt x="5096960" y="138868"/>
                    <a:pt x="5034211" y="142787"/>
                  </a:cubicBezTo>
                  <a:lnTo>
                    <a:pt x="211075" y="142787"/>
                  </a:lnTo>
                  <a:cubicBezTo>
                    <a:pt x="148200" y="138786"/>
                    <a:pt x="87988" y="115907"/>
                    <a:pt x="38290" y="77143"/>
                  </a:cubicBezTo>
                  <a:cubicBezTo>
                    <a:pt x="16552" y="61705"/>
                    <a:pt x="2581" y="37575"/>
                    <a:pt x="0" y="1102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5" name="Freeform 36"/>
            <p:cNvSpPr/>
            <p:nvPr/>
          </p:nvSpPr>
          <p:spPr bwMode="auto">
            <a:xfrm>
              <a:off x="4902605" y="3943980"/>
              <a:ext cx="5245286" cy="106371"/>
            </a:xfrm>
            <a:custGeom>
              <a:avLst/>
              <a:gdLst>
                <a:gd name="connsiteX0" fmla="*/ 5245286 w 5245286"/>
                <a:gd name="connsiteY0" fmla="*/ 20124 h 106371"/>
                <a:gd name="connsiteX1" fmla="*/ 5245286 w 5245286"/>
                <a:gd name="connsiteY1" fmla="*/ 40249 h 106371"/>
                <a:gd name="connsiteX2" fmla="*/ 5206518 w 5245286"/>
                <a:gd name="connsiteY2" fmla="*/ 106371 h 106371"/>
                <a:gd name="connsiteX3" fmla="*/ 38290 w 5245286"/>
                <a:gd name="connsiteY3" fmla="*/ 106371 h 106371"/>
                <a:gd name="connsiteX4" fmla="*/ 0 w 5245286"/>
                <a:gd name="connsiteY4" fmla="*/ 40249 h 106371"/>
                <a:gd name="connsiteX5" fmla="*/ 0 w 5245286"/>
                <a:gd name="connsiteY5" fmla="*/ 20124 h 106371"/>
                <a:gd name="connsiteX6" fmla="*/ 20102 w 5245286"/>
                <a:gd name="connsiteY6" fmla="*/ 0 h 106371"/>
                <a:gd name="connsiteX7" fmla="*/ 5225184 w 5245286"/>
                <a:gd name="connsiteY7" fmla="*/ 0 h 106371"/>
                <a:gd name="connsiteX8" fmla="*/ 5245286 w 5245286"/>
                <a:gd name="connsiteY8" fmla="*/ 20124 h 10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45286" h="106371" fill="norm" stroke="1" extrusionOk="0">
                  <a:moveTo>
                    <a:pt x="5245286" y="20124"/>
                  </a:moveTo>
                  <a:lnTo>
                    <a:pt x="5245286" y="40249"/>
                  </a:lnTo>
                  <a:cubicBezTo>
                    <a:pt x="5242702" y="66928"/>
                    <a:pt x="5228534" y="91120"/>
                    <a:pt x="5206518" y="106371"/>
                  </a:cubicBezTo>
                  <a:lnTo>
                    <a:pt x="38290" y="106371"/>
                  </a:lnTo>
                  <a:cubicBezTo>
                    <a:pt x="16552" y="90933"/>
                    <a:pt x="2581" y="66803"/>
                    <a:pt x="0" y="40249"/>
                  </a:cubicBezTo>
                  <a:lnTo>
                    <a:pt x="0" y="20124"/>
                  </a:lnTo>
                  <a:cubicBezTo>
                    <a:pt x="0" y="9008"/>
                    <a:pt x="9000" y="0"/>
                    <a:pt x="20102" y="0"/>
                  </a:cubicBezTo>
                  <a:lnTo>
                    <a:pt x="5225184" y="0"/>
                  </a:lnTo>
                  <a:cubicBezTo>
                    <a:pt x="5236288" y="0"/>
                    <a:pt x="5245286" y="9008"/>
                    <a:pt x="5245286" y="20124"/>
                  </a:cubicBezTo>
                  <a:close/>
                </a:path>
              </a:pathLst>
            </a:custGeom>
            <a:solidFill>
              <a:srgbClr val="ECECEC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6" name="Freeform 37"/>
            <p:cNvSpPr/>
            <p:nvPr/>
          </p:nvSpPr>
          <p:spPr bwMode="auto">
            <a:xfrm>
              <a:off x="7145891" y="3945085"/>
              <a:ext cx="777292" cy="51269"/>
            </a:xfrm>
            <a:custGeom>
              <a:avLst/>
              <a:gdLst>
                <a:gd name="connsiteX0" fmla="*/ 478628 w 777292"/>
                <a:gd name="connsiteY0" fmla="*/ 0 h 51269"/>
                <a:gd name="connsiteX1" fmla="*/ 0 w 777292"/>
                <a:gd name="connsiteY1" fmla="*/ 0 h 51269"/>
                <a:gd name="connsiteX2" fmla="*/ 55999 w 777292"/>
                <a:gd name="connsiteY2" fmla="*/ 51269 h 51269"/>
                <a:gd name="connsiteX3" fmla="*/ 721771 w 777292"/>
                <a:gd name="connsiteY3" fmla="*/ 51269 h 51269"/>
                <a:gd name="connsiteX4" fmla="*/ 777292 w 777292"/>
                <a:gd name="connsiteY4" fmla="*/ 0 h 5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7292" h="51269" fill="norm" stroke="1" extrusionOk="0">
                  <a:moveTo>
                    <a:pt x="478628" y="0"/>
                  </a:moveTo>
                  <a:lnTo>
                    <a:pt x="0" y="0"/>
                  </a:lnTo>
                  <a:cubicBezTo>
                    <a:pt x="2494" y="29075"/>
                    <a:pt x="26846" y="51375"/>
                    <a:pt x="55999" y="51269"/>
                  </a:cubicBezTo>
                  <a:lnTo>
                    <a:pt x="721771" y="51269"/>
                  </a:lnTo>
                  <a:cubicBezTo>
                    <a:pt x="750738" y="51125"/>
                    <a:pt x="774818" y="28893"/>
                    <a:pt x="777292" y="0"/>
                  </a:cubicBezTo>
                  <a:close/>
                </a:path>
              </a:pathLst>
            </a:custGeom>
            <a:solidFill>
              <a:srgbClr val="D6D6D6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>
                <a:defRPr/>
              </a:pPr>
              <a:endParaRPr lang="en-US" sz="2900">
                <a:latin typeface="Tinkoff Sans"/>
              </a:endParaRPr>
            </a:p>
          </p:txBody>
        </p:sp>
        <p:sp>
          <p:nvSpPr>
            <p:cNvPr id="17" name="Freeform 40"/>
            <p:cNvSpPr/>
            <p:nvPr/>
          </p:nvSpPr>
          <p:spPr bwMode="auto">
            <a:xfrm>
              <a:off x="7519743" y="955995"/>
              <a:ext cx="63178" cy="63247"/>
            </a:xfrm>
            <a:custGeom>
              <a:avLst/>
              <a:gdLst>
                <a:gd name="connsiteX0" fmla="*/ 63179 w 63178"/>
                <a:gd name="connsiteY0" fmla="*/ 31624 h 63247"/>
                <a:gd name="connsiteX1" fmla="*/ 31589 w 63178"/>
                <a:gd name="connsiteY1" fmla="*/ 63248 h 63247"/>
                <a:gd name="connsiteX2" fmla="*/ 0 w 63178"/>
                <a:gd name="connsiteY2" fmla="*/ 31624 h 63247"/>
                <a:gd name="connsiteX3" fmla="*/ 31589 w 63178"/>
                <a:gd name="connsiteY3" fmla="*/ 0 h 63247"/>
                <a:gd name="connsiteX4" fmla="*/ 63179 w 63178"/>
                <a:gd name="connsiteY4" fmla="*/ 31624 h 63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78" h="63247" fill="norm" stroke="1" extrusionOk="0">
                  <a:moveTo>
                    <a:pt x="63179" y="31624"/>
                  </a:moveTo>
                  <a:cubicBezTo>
                    <a:pt x="63179" y="49089"/>
                    <a:pt x="49035" y="63248"/>
                    <a:pt x="31589" y="63248"/>
                  </a:cubicBezTo>
                  <a:cubicBezTo>
                    <a:pt x="14143" y="63248"/>
                    <a:pt x="0" y="49089"/>
                    <a:pt x="0" y="31624"/>
                  </a:cubicBezTo>
                  <a:cubicBezTo>
                    <a:pt x="0" y="14158"/>
                    <a:pt x="14143" y="0"/>
                    <a:pt x="31589" y="0"/>
                  </a:cubicBezTo>
                  <a:cubicBezTo>
                    <a:pt x="48930" y="257"/>
                    <a:pt x="62920" y="14266"/>
                    <a:pt x="63179" y="31624"/>
                  </a:cubicBezTo>
                  <a:close/>
                </a:path>
              </a:pathLst>
            </a:custGeom>
            <a:solidFill>
              <a:srgbClr val="FFFFFF"/>
            </a:solidFill>
            <a:ln w="47798" cap="flat">
              <a:noFill/>
              <a:prstDash val="solid"/>
              <a:miter/>
            </a:ln>
          </p:spPr>
          <p:txBody>
            <a:bodyPr rtlCol="0" anchor="ctr"/>
            <a:lstStyle/>
            <a:p>
              <a:pPr>
                <a:defRPr/>
              </a:pPr>
              <a:endParaRPr lang="en-US" sz="2900" b="0" i="0">
                <a:latin typeface="Tinkoff Sans"/>
              </a:endParaRPr>
            </a:p>
          </p:txBody>
        </p:sp>
      </p:grpSp>
      <p:sp>
        <p:nvSpPr>
          <p:cNvPr id="18" name="Picture Placeholder 36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2948789" y="5551925"/>
            <a:ext cx="6057363" cy="3823142"/>
          </a:xfrm>
          <a:custGeom>
            <a:avLst/>
            <a:gdLst>
              <a:gd name="connsiteX0" fmla="*/ 0 w 3729998"/>
              <a:gd name="connsiteY0" fmla="*/ 0 h 2349356"/>
              <a:gd name="connsiteX1" fmla="*/ 3729998 w 3729998"/>
              <a:gd name="connsiteY1" fmla="*/ 0 h 2349356"/>
              <a:gd name="connsiteX2" fmla="*/ 3729998 w 3729998"/>
              <a:gd name="connsiteY2" fmla="*/ 2349356 h 2349356"/>
              <a:gd name="connsiteX3" fmla="*/ 0 w 3729998"/>
              <a:gd name="connsiteY3" fmla="*/ 2349356 h 2349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9998" h="2349356" fill="norm" stroke="1" extrusionOk="0">
                <a:moveTo>
                  <a:pt x="0" y="0"/>
                </a:moveTo>
                <a:lnTo>
                  <a:pt x="3729998" y="0"/>
                </a:lnTo>
                <a:lnTo>
                  <a:pt x="3729998" y="2349356"/>
                </a:lnTo>
                <a:lnTo>
                  <a:pt x="0" y="2349356"/>
                </a:lnTo>
                <a:close/>
              </a:path>
            </a:pathLst>
          </a:custGeom>
          <a:solidFill>
            <a:schemeClr val="accent6"/>
          </a:solidFill>
          <a:effectLst>
            <a:innerShdw blurRad="127000">
              <a:prstClr val="black">
                <a:alpha val="30000"/>
              </a:prstClr>
            </a:innerShdw>
          </a:effectLst>
        </p:spPr>
        <p:txBody>
          <a:bodyPr wrap="square">
            <a:noAutofit/>
          </a:bodyPr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>
                <a:noFill/>
              </a:defRPr>
            </a:lvl1pPr>
          </a:lstStyle>
          <a:p>
            <a:pPr>
              <a:defRPr/>
            </a:pPr>
            <a:r>
              <a:rPr lang="ru-RU"/>
              <a:t>Вставить изображение</a:t>
            </a:r>
            <a:endParaRPr 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0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3" name="Rectangle 112"/>
          <p:cNvSpPr/>
          <p:nvPr userDrawn="1"/>
        </p:nvSpPr>
        <p:spPr bwMode="auto">
          <a:xfrm>
            <a:off x="8700189" y="11520"/>
            <a:ext cx="4291596" cy="79683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4" name="Freeform 16"/>
          <p:cNvSpPr/>
          <p:nvPr userDrawn="1"/>
        </p:nvSpPr>
        <p:spPr bwMode="auto">
          <a:xfrm>
            <a:off x="7352744" y="5410269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5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7573371" y="5624555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11362658" y="2026990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4"/>
          </p:nvPr>
        </p:nvSpPr>
        <p:spPr bwMode="auto">
          <a:xfrm>
            <a:off x="11583285" y="2241275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  <p:sp>
        <p:nvSpPr>
          <p:cNvPr id="8" name="Freeform 16"/>
          <p:cNvSpPr/>
          <p:nvPr userDrawn="1"/>
        </p:nvSpPr>
        <p:spPr bwMode="auto">
          <a:xfrm>
            <a:off x="15392950" y="-1466018"/>
            <a:ext cx="3451120" cy="7065487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5"/>
          </p:nvPr>
        </p:nvSpPr>
        <p:spPr bwMode="auto">
          <a:xfrm>
            <a:off x="15613577" y="-1251733"/>
            <a:ext cx="3009867" cy="6636916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24_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Rectangle: Rounded Corners 5"/>
          <p:cNvSpPr/>
          <p:nvPr userDrawn="1"/>
        </p:nvSpPr>
        <p:spPr bwMode="auto">
          <a:xfrm>
            <a:off x="11310047" y="5643658"/>
            <a:ext cx="3410403" cy="3427507"/>
          </a:xfrm>
          <a:prstGeom prst="roundRect">
            <a:avLst>
              <a:gd name="adj" fmla="val 945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9" name="Rectangle: Rounded Corners 5"/>
          <p:cNvSpPr/>
          <p:nvPr userDrawn="1"/>
        </p:nvSpPr>
        <p:spPr bwMode="auto">
          <a:xfrm>
            <a:off x="11310047" y="2088982"/>
            <a:ext cx="3410403" cy="3427507"/>
          </a:xfrm>
          <a:prstGeom prst="roundRect">
            <a:avLst>
              <a:gd name="adj" fmla="val 9455"/>
            </a:avLst>
          </a:prstGeom>
          <a:solidFill>
            <a:schemeClr val="accent3"/>
          </a:solidFill>
          <a:ln>
            <a:noFill/>
          </a:ln>
          <a:effectLst>
            <a:outerShdw blurRad="838200" dist="381000" dir="5400000" sx="95000" sy="95000" algn="t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  <p:sp>
        <p:nvSpPr>
          <p:cNvPr id="6" name="Freeform 16"/>
          <p:cNvSpPr/>
          <p:nvPr userDrawn="1"/>
        </p:nvSpPr>
        <p:spPr bwMode="auto">
          <a:xfrm>
            <a:off x="7282744" y="1427270"/>
            <a:ext cx="4131146" cy="8457709"/>
          </a:xfrm>
          <a:custGeom>
            <a:avLst/>
            <a:gdLst>
              <a:gd name="connsiteX0" fmla="*/ 238425 w 1560243"/>
              <a:gd name="connsiteY0" fmla="*/ 0 h 3187700"/>
              <a:gd name="connsiteX1" fmla="*/ 1321819 w 1560243"/>
              <a:gd name="connsiteY1" fmla="*/ 0 h 3187700"/>
              <a:gd name="connsiteX2" fmla="*/ 1560244 w 1560243"/>
              <a:gd name="connsiteY2" fmla="*/ 239125 h 3187700"/>
              <a:gd name="connsiteX3" fmla="*/ 1560244 w 1560243"/>
              <a:gd name="connsiteY3" fmla="*/ 2948480 h 3187700"/>
              <a:gd name="connsiteX4" fmla="*/ 1321914 w 1560243"/>
              <a:gd name="connsiteY4" fmla="*/ 3187700 h 3187700"/>
              <a:gd name="connsiteX5" fmla="*/ 1321819 w 1560243"/>
              <a:gd name="connsiteY5" fmla="*/ 3187700 h 3187700"/>
              <a:gd name="connsiteX6" fmla="*/ 238425 w 1560243"/>
              <a:gd name="connsiteY6" fmla="*/ 3187700 h 3187700"/>
              <a:gd name="connsiteX7" fmla="*/ 0 w 1560243"/>
              <a:gd name="connsiteY7" fmla="*/ 2948480 h 3187700"/>
              <a:gd name="connsiteX8" fmla="*/ 0 w 1560243"/>
              <a:gd name="connsiteY8" fmla="*/ 239220 h 3187700"/>
              <a:gd name="connsiteX9" fmla="*/ 238425 w 1560243"/>
              <a:gd name="connsiteY9" fmla="*/ 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0243" h="3187700" fill="norm" stroke="1" extrusionOk="0">
                <a:moveTo>
                  <a:pt x="238425" y="0"/>
                </a:moveTo>
                <a:lnTo>
                  <a:pt x="1321819" y="0"/>
                </a:lnTo>
                <a:cubicBezTo>
                  <a:pt x="1453497" y="0"/>
                  <a:pt x="1560244" y="107060"/>
                  <a:pt x="1560244" y="239125"/>
                </a:cubicBezTo>
                <a:lnTo>
                  <a:pt x="1560244" y="2948480"/>
                </a:lnTo>
                <a:cubicBezTo>
                  <a:pt x="1560296" y="3080545"/>
                  <a:pt x="1453592" y="3187647"/>
                  <a:pt x="1321914" y="3187700"/>
                </a:cubicBezTo>
                <a:cubicBezTo>
                  <a:pt x="1321882" y="3187700"/>
                  <a:pt x="1321851" y="3187700"/>
                  <a:pt x="1321819" y="3187700"/>
                </a:cubicBezTo>
                <a:lnTo>
                  <a:pt x="238425" y="3187700"/>
                </a:lnTo>
                <a:cubicBezTo>
                  <a:pt x="106731" y="3187648"/>
                  <a:pt x="0" y="3080560"/>
                  <a:pt x="0" y="2948480"/>
                </a:cubicBezTo>
                <a:lnTo>
                  <a:pt x="0" y="239220"/>
                </a:lnTo>
                <a:cubicBezTo>
                  <a:pt x="0" y="107140"/>
                  <a:pt x="106731" y="53"/>
                  <a:pt x="238425" y="0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20000"/>
                  <a:lumOff val="8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2700000" scaled="0"/>
          </a:gradFill>
          <a:ln w="9469" cap="flat">
            <a:noFill/>
            <a:prstDash val="solid"/>
            <a:miter/>
          </a:ln>
        </p:spPr>
        <p:txBody>
          <a:bodyPr rtlCol="0" anchor="ctr"/>
          <a:lstStyle/>
          <a:p>
            <a:pPr lvl="0">
              <a:defRPr/>
            </a:pPr>
            <a:endParaRPr lang="en-US" sz="2900">
              <a:latin typeface="Tinkoff Sans"/>
            </a:endParaRPr>
          </a:p>
        </p:txBody>
      </p:sp>
      <p:sp>
        <p:nvSpPr>
          <p:cNvPr id="7" name="Рисунок 8"/>
          <p:cNvSpPr>
            <a:spLocks noGrp="1"/>
          </p:cNvSpPr>
          <p:nvPr>
            <p:ph type="pic" sz="quarter" idx="10"/>
          </p:nvPr>
        </p:nvSpPr>
        <p:spPr bwMode="auto">
          <a:xfrm>
            <a:off x="7546843" y="1683779"/>
            <a:ext cx="3602948" cy="7944690"/>
          </a:xfrm>
          <a:prstGeom prst="roundRect">
            <a:avLst>
              <a:gd name="adj" fmla="val 9846"/>
            </a:avLst>
          </a:prstGeom>
          <a:solidFill>
            <a:schemeClr val="accent6"/>
          </a:solidFill>
          <a:ln w="381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noAutofit/>
          </a:bodyPr>
          <a:lstStyle>
            <a:lvl1pPr algn="ctr">
              <a:defRPr lang="ru-RU" sz="2400">
                <a:ln>
                  <a:noFill/>
                </a:ln>
                <a:solidFill>
                  <a:schemeClr val="accent6"/>
                </a:solidFill>
              </a:defRPr>
            </a:lvl1pPr>
          </a:lstStyle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endParaRPr lang="ru-RU"/>
          </a:p>
          <a:p>
            <a:pPr lvl="0" defTabSz="457200">
              <a:lnSpc>
                <a:spcPct val="100000"/>
              </a:lnSpc>
              <a:spcBef>
                <a:spcPts val="0"/>
              </a:spcBef>
              <a:buSzTx/>
              <a:buFontTx/>
              <a:defRPr/>
            </a:pPr>
            <a:r>
              <a:rPr lang="ru-RU"/>
              <a:t>Вставка рисунка</a:t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35_Custom Layout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 bwMode="auto">
          <a:xfrm>
            <a:off x="9899650" y="2"/>
            <a:ext cx="9899650" cy="11160125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 fill="norm" stroke="1" extrusionOk="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marR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>
                <a:noFill/>
              </a:defRPr>
            </a:lvl1pPr>
          </a:lstStyle>
          <a:p>
            <a:pPr marL="0" marR="0" lvl="0" indent="0" algn="l" defTabSz="148479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defRPr/>
            </a:pPr>
            <a:r>
              <a:rPr lang="en-US"/>
              <a:t>Image Placeholder</a:t>
            </a:r>
            <a:endParaRPr/>
          </a:p>
          <a:p>
            <a:pPr>
              <a:defRPr/>
            </a:pPr>
            <a:endParaRPr lang="en-US"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_DEFAULT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x" userDrawn="1">
  <p:cSld name="16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7" name="Рисунок 91"/>
          <p:cNvSpPr>
            <a:spLocks noGrp="1"/>
          </p:cNvSpPr>
          <p:nvPr>
            <p:ph type="pic" sz="quarter" idx="21"/>
          </p:nvPr>
        </p:nvSpPr>
        <p:spPr bwMode="auto">
          <a:xfrm>
            <a:off x="5609830" y="7961429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58" name="Рисунок 91"/>
          <p:cNvSpPr>
            <a:spLocks noGrp="1"/>
          </p:cNvSpPr>
          <p:nvPr>
            <p:ph type="pic" sz="quarter" idx="22"/>
          </p:nvPr>
        </p:nvSpPr>
        <p:spPr bwMode="auto">
          <a:xfrm>
            <a:off x="4362352" y="5629177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59" name="Рисунок 91"/>
          <p:cNvSpPr>
            <a:spLocks noGrp="1"/>
          </p:cNvSpPr>
          <p:nvPr>
            <p:ph type="pic" sz="quarter" idx="23"/>
          </p:nvPr>
        </p:nvSpPr>
        <p:spPr bwMode="auto">
          <a:xfrm>
            <a:off x="5598245" y="3134486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0" name="Рисунок 91"/>
          <p:cNvSpPr>
            <a:spLocks noGrp="1"/>
          </p:cNvSpPr>
          <p:nvPr>
            <p:ph type="pic" sz="quarter" idx="24"/>
          </p:nvPr>
        </p:nvSpPr>
        <p:spPr bwMode="auto">
          <a:xfrm>
            <a:off x="13921684" y="5630233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1" name="Рисунок 91"/>
          <p:cNvSpPr>
            <a:spLocks noGrp="1"/>
          </p:cNvSpPr>
          <p:nvPr>
            <p:ph type="pic" sz="quarter" idx="25"/>
          </p:nvPr>
        </p:nvSpPr>
        <p:spPr bwMode="auto">
          <a:xfrm>
            <a:off x="12544720" y="3135540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2" name="Рисунок 91"/>
          <p:cNvSpPr>
            <a:spLocks noGrp="1"/>
          </p:cNvSpPr>
          <p:nvPr>
            <p:ph type="pic" sz="quarter" idx="26"/>
          </p:nvPr>
        </p:nvSpPr>
        <p:spPr bwMode="auto">
          <a:xfrm>
            <a:off x="12556302" y="7962486"/>
            <a:ext cx="1235896" cy="12384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76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 bwMode="auto">
          <a:xfrm>
            <a:off x="14111862" y="3134481"/>
            <a:ext cx="3943750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SzTx/>
              <a:buFontTx/>
              <a:buNone/>
              <a:defRPr sz="1750"/>
            </a:lvl1pPr>
            <a:lvl2pPr marL="914219" indent="-171416">
              <a:buFontTx/>
              <a:defRPr sz="1750"/>
            </a:lvl2pPr>
            <a:lvl3pPr marL="1688192" indent="-202584">
              <a:buFontTx/>
              <a:defRPr sz="1750"/>
            </a:lvl3pPr>
            <a:lvl4pPr marL="2458939" indent="-230524">
              <a:buFontTx/>
              <a:defRPr sz="1750"/>
            </a:lvl4pPr>
            <a:lvl5pPr marL="3201744" indent="-230524">
              <a:buFontTx/>
              <a:defRPr sz="1750"/>
            </a:lvl5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  <a:p>
            <a:pPr lvl="1">
              <a:defRPr/>
            </a:pPr>
            <a:endParaRPr/>
          </a:p>
          <a:p>
            <a:pPr lvl="2">
              <a:defRPr/>
            </a:pPr>
            <a:endParaRPr/>
          </a:p>
          <a:p>
            <a:pPr lvl="3">
              <a:defRPr/>
            </a:pPr>
            <a:endParaRPr/>
          </a:p>
          <a:p>
            <a:pPr lvl="4">
              <a:defRPr/>
            </a:pPr>
            <a:endParaRPr/>
          </a:p>
        </p:txBody>
      </p:sp>
      <p:sp>
        <p:nvSpPr>
          <p:cNvPr id="764" name="Текст 33"/>
          <p:cNvSpPr>
            <a:spLocks noGrp="1"/>
          </p:cNvSpPr>
          <p:nvPr>
            <p:ph type="body" sz="quarter" idx="27" hasCustomPrompt="1"/>
          </p:nvPr>
        </p:nvSpPr>
        <p:spPr bwMode="auto">
          <a:xfrm>
            <a:off x="15447895" y="5582374"/>
            <a:ext cx="3587374" cy="1473098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 выполнить важные задания по разработке</a:t>
            </a:r>
            <a:endParaRPr/>
          </a:p>
        </p:txBody>
      </p:sp>
      <p:sp>
        <p:nvSpPr>
          <p:cNvPr id="765" name="Текст 33"/>
          <p:cNvSpPr>
            <a:spLocks noGrp="1"/>
          </p:cNvSpPr>
          <p:nvPr>
            <p:ph type="body" sz="quarter" idx="28" hasCustomPrompt="1"/>
          </p:nvPr>
        </p:nvSpPr>
        <p:spPr bwMode="auto">
          <a:xfrm>
            <a:off x="14111862" y="7961162"/>
            <a:ext cx="3943750" cy="1144176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12513" defTabSz="449939">
              <a:lnSpc>
                <a:spcPct val="132000"/>
              </a:lnSpc>
              <a:spcBef>
                <a:spcPts val="591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 и место обучения кадров позволяет</a:t>
            </a:r>
            <a:endParaRPr/>
          </a:p>
        </p:txBody>
      </p:sp>
      <p:sp>
        <p:nvSpPr>
          <p:cNvPr id="766" name="Текст 33"/>
          <p:cNvSpPr>
            <a:spLocks noGrp="1"/>
          </p:cNvSpPr>
          <p:nvPr>
            <p:ph type="body" sz="quarter" idx="29" hasCustomPrompt="1"/>
          </p:nvPr>
        </p:nvSpPr>
        <p:spPr bwMode="auto">
          <a:xfrm>
            <a:off x="1124962" y="3134481"/>
            <a:ext cx="414202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 кадров позволяет</a:t>
            </a:r>
            <a:endParaRPr/>
          </a:p>
        </p:txBody>
      </p:sp>
      <p:sp>
        <p:nvSpPr>
          <p:cNvPr id="767" name="Текст 33"/>
          <p:cNvSpPr>
            <a:spLocks noGrp="1"/>
          </p:cNvSpPr>
          <p:nvPr>
            <p:ph type="body" sz="quarter" idx="30" hasCustomPrompt="1"/>
          </p:nvPr>
        </p:nvSpPr>
        <p:spPr bwMode="auto">
          <a:xfrm>
            <a:off x="518034" y="5631524"/>
            <a:ext cx="3553995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 и место обучения кадров позволяет</a:t>
            </a:r>
            <a:endParaRPr/>
          </a:p>
        </p:txBody>
      </p:sp>
      <p:sp>
        <p:nvSpPr>
          <p:cNvPr id="768" name="Текст 33"/>
          <p:cNvSpPr>
            <a:spLocks noGrp="1"/>
          </p:cNvSpPr>
          <p:nvPr>
            <p:ph type="body" sz="quarter" idx="31" hasCustomPrompt="1"/>
          </p:nvPr>
        </p:nvSpPr>
        <p:spPr bwMode="auto">
          <a:xfrm>
            <a:off x="1124962" y="7961235"/>
            <a:ext cx="4142024" cy="1233747"/>
          </a:xfrm>
          <a:prstGeom prst="rect">
            <a:avLst/>
          </a:prstGeom>
        </p:spPr>
        <p:txBody>
          <a:bodyPr>
            <a:noAutofit/>
          </a:bodyPr>
          <a:lstStyle>
            <a:lvl1pPr marL="0" marR="5004" indent="364137" algn="r">
              <a:lnSpc>
                <a:spcPct val="132000"/>
              </a:lnSpc>
              <a:spcBef>
                <a:spcPts val="0"/>
              </a:spcBef>
              <a:buSzTx/>
              <a:buFontTx/>
              <a:buNone/>
              <a:defRPr sz="1650">
                <a:solidFill>
                  <a:srgbClr val="757675"/>
                </a:solidFill>
              </a:defRPr>
            </a:lvl1pPr>
          </a:lstStyle>
          <a:p>
            <a:pPr>
              <a:defRPr/>
            </a:pPr>
            <a:r>
              <a:rPr/>
              <a:t>Разнообразный и богатый опыт рамки</a:t>
            </a:r>
            <a:br>
              <a:rPr/>
            </a:br>
            <a:r>
              <a:rPr/>
              <a:t>и место обучения кадров позволяет</a:t>
            </a:r>
            <a:endParaRPr/>
          </a:p>
        </p:txBody>
      </p:sp>
      <p:sp>
        <p:nvSpPr>
          <p:cNvPr id="769" name="Заголовок слайда вашей презентации"/>
          <p:cNvSpPr txBox="1">
            <a:spLocks noGrp="1"/>
          </p:cNvSpPr>
          <p:nvPr>
            <p:ph type="title" hasCustomPrompt="1"/>
          </p:nvPr>
        </p:nvSpPr>
        <p:spPr bwMode="auto">
          <a:xfrm>
            <a:off x="1363566" y="643293"/>
            <a:ext cx="17106569" cy="1119597"/>
          </a:xfrm>
          <a:prstGeom prst="rect">
            <a:avLst/>
          </a:prstGeom>
        </p:spPr>
        <p:txBody>
          <a:bodyPr/>
          <a:lstStyle>
            <a:lvl1pPr indent="23775" algn="ctr">
              <a:lnSpc>
                <a:spcPct val="100000"/>
              </a:lnSpc>
              <a:spcBef>
                <a:spcPts val="97"/>
              </a:spcBef>
            </a:lvl1pPr>
          </a:lstStyle>
          <a:p>
            <a:pPr>
              <a:defRPr/>
            </a:pPr>
            <a:r>
              <a:rPr/>
              <a:t>Заголовок слайда вашей презентации</a:t>
            </a:r>
            <a:endParaRPr/>
          </a:p>
        </p:txBody>
      </p:sp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8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17_Пользовательский маке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userDrawn="1">
  <p:cSld name="18_Пользовательский макет">
    <p:bg>
      <p:bgPr shadeToTitle="0">
        <a:solidFill>
          <a:srgbClr val="FFFFFF">
            <a:alpha val="77000"/>
          </a:srgb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Рисунок 4"/>
          <p:cNvSpPr>
            <a:spLocks noGrp="1"/>
          </p:cNvSpPr>
          <p:nvPr>
            <p:ph type="pic" sz="quarter" idx="10"/>
          </p:nvPr>
        </p:nvSpPr>
        <p:spPr bwMode="auto">
          <a:xfrm>
            <a:off x="6432884" y="0"/>
            <a:ext cx="6858000" cy="11160125"/>
          </a:xfrm>
          <a:custGeom>
            <a:avLst/>
            <a:gdLst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5958011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5958011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7145127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0 w 7188200"/>
              <a:gd name="connsiteY0" fmla="*/ 1230189 h 11160125"/>
              <a:gd name="connsiteX1" fmla="*/ 1230189 w 7188200"/>
              <a:gd name="connsiteY1" fmla="*/ 0 h 11160125"/>
              <a:gd name="connsiteX2" fmla="*/ 7145127 w 7188200"/>
              <a:gd name="connsiteY2" fmla="*/ 0 h 11160125"/>
              <a:gd name="connsiteX3" fmla="*/ 7188200 w 7188200"/>
              <a:gd name="connsiteY3" fmla="*/ 1230189 h 11160125"/>
              <a:gd name="connsiteX4" fmla="*/ 7188200 w 7188200"/>
              <a:gd name="connsiteY4" fmla="*/ 9929936 h 11160125"/>
              <a:gd name="connsiteX5" fmla="*/ 5958011 w 7188200"/>
              <a:gd name="connsiteY5" fmla="*/ 11160125 h 11160125"/>
              <a:gd name="connsiteX6" fmla="*/ 1230189 w 7188200"/>
              <a:gd name="connsiteY6" fmla="*/ 11160125 h 11160125"/>
              <a:gd name="connsiteX7" fmla="*/ 0 w 7188200"/>
              <a:gd name="connsiteY7" fmla="*/ 9929936 h 11160125"/>
              <a:gd name="connsiteX8" fmla="*/ 0 w 7188200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48126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9929936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0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9929936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0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9929936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09295"/>
              <a:gd name="connsiteY0" fmla="*/ 1230189 h 11160125"/>
              <a:gd name="connsiteX1" fmla="*/ 0 w 7209295"/>
              <a:gd name="connsiteY1" fmla="*/ 0 h 11160125"/>
              <a:gd name="connsiteX2" fmla="*/ 7166222 w 7209295"/>
              <a:gd name="connsiteY2" fmla="*/ 0 h 11160125"/>
              <a:gd name="connsiteX3" fmla="*/ 7209295 w 7209295"/>
              <a:gd name="connsiteY3" fmla="*/ 1230189 h 11160125"/>
              <a:gd name="connsiteX4" fmla="*/ 7209295 w 7209295"/>
              <a:gd name="connsiteY4" fmla="*/ 11133093 h 11160125"/>
              <a:gd name="connsiteX5" fmla="*/ 5979106 w 7209295"/>
              <a:gd name="connsiteY5" fmla="*/ 11160125 h 11160125"/>
              <a:gd name="connsiteX6" fmla="*/ 1251284 w 7209295"/>
              <a:gd name="connsiteY6" fmla="*/ 11160125 h 11160125"/>
              <a:gd name="connsiteX7" fmla="*/ 21095 w 7209295"/>
              <a:gd name="connsiteY7" fmla="*/ 9929936 h 11160125"/>
              <a:gd name="connsiteX8" fmla="*/ 21095 w 7209295"/>
              <a:gd name="connsiteY8" fmla="*/ 1230189 h 11160125"/>
              <a:gd name="connsiteX0" fmla="*/ 21095 w 7216098"/>
              <a:gd name="connsiteY0" fmla="*/ 1230189 h 11160125"/>
              <a:gd name="connsiteX1" fmla="*/ 0 w 7216098"/>
              <a:gd name="connsiteY1" fmla="*/ 0 h 11160125"/>
              <a:gd name="connsiteX2" fmla="*/ 7216098 w 7216098"/>
              <a:gd name="connsiteY2" fmla="*/ 5542 h 11160125"/>
              <a:gd name="connsiteX3" fmla="*/ 7209295 w 7216098"/>
              <a:gd name="connsiteY3" fmla="*/ 1230189 h 11160125"/>
              <a:gd name="connsiteX4" fmla="*/ 7209295 w 7216098"/>
              <a:gd name="connsiteY4" fmla="*/ 11133093 h 11160125"/>
              <a:gd name="connsiteX5" fmla="*/ 5979106 w 7216098"/>
              <a:gd name="connsiteY5" fmla="*/ 11160125 h 11160125"/>
              <a:gd name="connsiteX6" fmla="*/ 1251284 w 7216098"/>
              <a:gd name="connsiteY6" fmla="*/ 11160125 h 11160125"/>
              <a:gd name="connsiteX7" fmla="*/ 21095 w 7216098"/>
              <a:gd name="connsiteY7" fmla="*/ 9929936 h 11160125"/>
              <a:gd name="connsiteX8" fmla="*/ 21095 w 7216098"/>
              <a:gd name="connsiteY8" fmla="*/ 1230189 h 11160125"/>
              <a:gd name="connsiteX0" fmla="*/ 9520 w 7204523"/>
              <a:gd name="connsiteY0" fmla="*/ 1230189 h 11160125"/>
              <a:gd name="connsiteX1" fmla="*/ 0 w 7204523"/>
              <a:gd name="connsiteY1" fmla="*/ 0 h 11160125"/>
              <a:gd name="connsiteX2" fmla="*/ 7204523 w 7204523"/>
              <a:gd name="connsiteY2" fmla="*/ 5542 h 11160125"/>
              <a:gd name="connsiteX3" fmla="*/ 7197720 w 7204523"/>
              <a:gd name="connsiteY3" fmla="*/ 1230189 h 11160125"/>
              <a:gd name="connsiteX4" fmla="*/ 7197720 w 7204523"/>
              <a:gd name="connsiteY4" fmla="*/ 11133093 h 11160125"/>
              <a:gd name="connsiteX5" fmla="*/ 5967531 w 7204523"/>
              <a:gd name="connsiteY5" fmla="*/ 11160125 h 11160125"/>
              <a:gd name="connsiteX6" fmla="*/ 1239709 w 7204523"/>
              <a:gd name="connsiteY6" fmla="*/ 11160125 h 11160125"/>
              <a:gd name="connsiteX7" fmla="*/ 9520 w 7204523"/>
              <a:gd name="connsiteY7" fmla="*/ 9929936 h 11160125"/>
              <a:gd name="connsiteX8" fmla="*/ 9520 w 7204523"/>
              <a:gd name="connsiteY8" fmla="*/ 1230189 h 11160125"/>
              <a:gd name="connsiteX0" fmla="*/ 9520 w 7204523"/>
              <a:gd name="connsiteY0" fmla="*/ 1230189 h 11160125"/>
              <a:gd name="connsiteX1" fmla="*/ 0 w 7204523"/>
              <a:gd name="connsiteY1" fmla="*/ 0 h 11160125"/>
              <a:gd name="connsiteX2" fmla="*/ 7204523 w 7204523"/>
              <a:gd name="connsiteY2" fmla="*/ 5542 h 11160125"/>
              <a:gd name="connsiteX3" fmla="*/ 7197720 w 7204523"/>
              <a:gd name="connsiteY3" fmla="*/ 1230189 h 11160125"/>
              <a:gd name="connsiteX4" fmla="*/ 7197720 w 7204523"/>
              <a:gd name="connsiteY4" fmla="*/ 11133093 h 11160125"/>
              <a:gd name="connsiteX5" fmla="*/ 5967531 w 7204523"/>
              <a:gd name="connsiteY5" fmla="*/ 11160125 h 11160125"/>
              <a:gd name="connsiteX6" fmla="*/ 1568321 w 7204523"/>
              <a:gd name="connsiteY6" fmla="*/ 11160125 h 11160125"/>
              <a:gd name="connsiteX7" fmla="*/ 9520 w 7204523"/>
              <a:gd name="connsiteY7" fmla="*/ 9929936 h 11160125"/>
              <a:gd name="connsiteX8" fmla="*/ 9520 w 7204523"/>
              <a:gd name="connsiteY8" fmla="*/ 1230189 h 11160125"/>
              <a:gd name="connsiteX0" fmla="*/ 9520 w 7204523"/>
              <a:gd name="connsiteY0" fmla="*/ 1230189 h 11160125"/>
              <a:gd name="connsiteX1" fmla="*/ 0 w 7204523"/>
              <a:gd name="connsiteY1" fmla="*/ 0 h 11160125"/>
              <a:gd name="connsiteX2" fmla="*/ 7204523 w 7204523"/>
              <a:gd name="connsiteY2" fmla="*/ 5542 h 11160125"/>
              <a:gd name="connsiteX3" fmla="*/ 7197720 w 7204523"/>
              <a:gd name="connsiteY3" fmla="*/ 1230189 h 11160125"/>
              <a:gd name="connsiteX4" fmla="*/ 7197720 w 7204523"/>
              <a:gd name="connsiteY4" fmla="*/ 11133093 h 11160125"/>
              <a:gd name="connsiteX5" fmla="*/ 5967531 w 7204523"/>
              <a:gd name="connsiteY5" fmla="*/ 11160125 h 11160125"/>
              <a:gd name="connsiteX6" fmla="*/ 1568321 w 7204523"/>
              <a:gd name="connsiteY6" fmla="*/ 11160125 h 11160125"/>
              <a:gd name="connsiteX7" fmla="*/ 9520 w 7204523"/>
              <a:gd name="connsiteY7" fmla="*/ 9712059 h 11160125"/>
              <a:gd name="connsiteX8" fmla="*/ 9520 w 7204523"/>
              <a:gd name="connsiteY8" fmla="*/ 1230189 h 11160125"/>
              <a:gd name="connsiteX0" fmla="*/ 14288 w 7209291"/>
              <a:gd name="connsiteY0" fmla="*/ 1230189 h 11160125"/>
              <a:gd name="connsiteX1" fmla="*/ 4768 w 7209291"/>
              <a:gd name="connsiteY1" fmla="*/ 0 h 11160125"/>
              <a:gd name="connsiteX2" fmla="*/ 7209291 w 7209291"/>
              <a:gd name="connsiteY2" fmla="*/ 5542 h 11160125"/>
              <a:gd name="connsiteX3" fmla="*/ 7202488 w 7209291"/>
              <a:gd name="connsiteY3" fmla="*/ 1230189 h 11160125"/>
              <a:gd name="connsiteX4" fmla="*/ 7202488 w 7209291"/>
              <a:gd name="connsiteY4" fmla="*/ 11133093 h 11160125"/>
              <a:gd name="connsiteX5" fmla="*/ 5972299 w 7209291"/>
              <a:gd name="connsiteY5" fmla="*/ 11160125 h 11160125"/>
              <a:gd name="connsiteX6" fmla="*/ 1573089 w 7209291"/>
              <a:gd name="connsiteY6" fmla="*/ 11160125 h 11160125"/>
              <a:gd name="connsiteX7" fmla="*/ 0 w 7209291"/>
              <a:gd name="connsiteY7" fmla="*/ 9260743 h 11160125"/>
              <a:gd name="connsiteX8" fmla="*/ 14288 w 7209291"/>
              <a:gd name="connsiteY8" fmla="*/ 1230189 h 11160125"/>
              <a:gd name="connsiteX0" fmla="*/ 14454 w 7209457"/>
              <a:gd name="connsiteY0" fmla="*/ 1230189 h 11160125"/>
              <a:gd name="connsiteX1" fmla="*/ 4934 w 7209457"/>
              <a:gd name="connsiteY1" fmla="*/ 0 h 11160125"/>
              <a:gd name="connsiteX2" fmla="*/ 7209457 w 7209457"/>
              <a:gd name="connsiteY2" fmla="*/ 5542 h 11160125"/>
              <a:gd name="connsiteX3" fmla="*/ 7202654 w 7209457"/>
              <a:gd name="connsiteY3" fmla="*/ 1230189 h 11160125"/>
              <a:gd name="connsiteX4" fmla="*/ 7202654 w 7209457"/>
              <a:gd name="connsiteY4" fmla="*/ 11133093 h 11160125"/>
              <a:gd name="connsiteX5" fmla="*/ 5972465 w 7209457"/>
              <a:gd name="connsiteY5" fmla="*/ 11160125 h 11160125"/>
              <a:gd name="connsiteX6" fmla="*/ 1573255 w 7209457"/>
              <a:gd name="connsiteY6" fmla="*/ 11160125 h 11160125"/>
              <a:gd name="connsiteX7" fmla="*/ 166 w 7209457"/>
              <a:gd name="connsiteY7" fmla="*/ 9260743 h 11160125"/>
              <a:gd name="connsiteX8" fmla="*/ 14454 w 7209457"/>
              <a:gd name="connsiteY8" fmla="*/ 1230189 h 11160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209457" h="11160125" fill="norm" stroke="1" extrusionOk="0">
                <a:moveTo>
                  <a:pt x="14454" y="1230189"/>
                </a:moveTo>
                <a:cubicBezTo>
                  <a:pt x="11281" y="820126"/>
                  <a:pt x="8107" y="410063"/>
                  <a:pt x="4934" y="0"/>
                </a:cubicBezTo>
                <a:lnTo>
                  <a:pt x="7209457" y="5542"/>
                </a:lnTo>
                <a:cubicBezTo>
                  <a:pt x="7207189" y="413758"/>
                  <a:pt x="7204922" y="821973"/>
                  <a:pt x="7202654" y="1230189"/>
                </a:cubicBezTo>
                <a:lnTo>
                  <a:pt x="7202654" y="11133093"/>
                </a:lnTo>
                <a:lnTo>
                  <a:pt x="5972465" y="11160125"/>
                </a:lnTo>
                <a:lnTo>
                  <a:pt x="1573255" y="11160125"/>
                </a:lnTo>
                <a:cubicBezTo>
                  <a:pt x="893840" y="11160125"/>
                  <a:pt x="-14121" y="10562662"/>
                  <a:pt x="166" y="9260743"/>
                </a:cubicBezTo>
                <a:cubicBezTo>
                  <a:pt x="14453" y="7958824"/>
                  <a:pt x="9691" y="3907040"/>
                  <a:pt x="14454" y="1230189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34_ТС заголовок в 1 строку c картинк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alphaModFix amt="51000"/>
          </a:blip>
          <a:stretch/>
        </p:blipFill>
        <p:spPr bwMode="auto">
          <a:xfrm flipH="1">
            <a:off x="11" y="11509"/>
            <a:ext cx="13601081" cy="11137106"/>
          </a:xfrm>
          <a:prstGeom prst="rect">
            <a:avLst/>
          </a:prstGeom>
        </p:spPr>
      </p:pic>
      <p:sp>
        <p:nvSpPr>
          <p:cNvPr id="2" name="Прямоугольник с одним усеченным и одним скругленным углом 13"/>
          <p:cNvSpPr/>
          <p:nvPr userDrawn="1"/>
        </p:nvSpPr>
        <p:spPr bwMode="auto">
          <a:xfrm rot="10800000" flipH="1">
            <a:off x="10520490" y="0"/>
            <a:ext cx="9287822" cy="10458915"/>
          </a:xfrm>
          <a:custGeom>
            <a:avLst/>
            <a:gdLst>
              <a:gd name="connsiteX0" fmla="*/ 1575849 w 10470064"/>
              <a:gd name="connsiteY0" fmla="*/ 0 h 10477083"/>
              <a:gd name="connsiteX1" fmla="*/ 10470064 w 10470064"/>
              <a:gd name="connsiteY1" fmla="*/ 0 h 10477083"/>
              <a:gd name="connsiteX2" fmla="*/ 10470064 w 10470064"/>
              <a:gd name="connsiteY2" fmla="*/ 0 h 10477083"/>
              <a:gd name="connsiteX3" fmla="*/ 10470064 w 10470064"/>
              <a:gd name="connsiteY3" fmla="*/ 10477083 h 10477083"/>
              <a:gd name="connsiteX4" fmla="*/ 0 w 10470064"/>
              <a:gd name="connsiteY4" fmla="*/ 10477083 h 10477083"/>
              <a:gd name="connsiteX5" fmla="*/ 0 w 10470064"/>
              <a:gd name="connsiteY5" fmla="*/ 1575849 h 10477083"/>
              <a:gd name="connsiteX6" fmla="*/ 1575849 w 104700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273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08464"/>
              <a:gd name="connsiteY0" fmla="*/ 0 h 10477083"/>
              <a:gd name="connsiteX1" fmla="*/ 10470064 w 12908464"/>
              <a:gd name="connsiteY1" fmla="*/ 0 h 10477083"/>
              <a:gd name="connsiteX2" fmla="*/ 10470064 w 12908464"/>
              <a:gd name="connsiteY2" fmla="*/ 0 h 10477083"/>
              <a:gd name="connsiteX3" fmla="*/ 12908464 w 12908464"/>
              <a:gd name="connsiteY3" fmla="*/ 10400883 h 10477083"/>
              <a:gd name="connsiteX4" fmla="*/ 0 w 12908464"/>
              <a:gd name="connsiteY4" fmla="*/ 10477083 h 10477083"/>
              <a:gd name="connsiteX5" fmla="*/ 0 w 12908464"/>
              <a:gd name="connsiteY5" fmla="*/ 1575849 h 10477083"/>
              <a:gd name="connsiteX6" fmla="*/ 1575849 w 12908464"/>
              <a:gd name="connsiteY6" fmla="*/ 0 h 104770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08464 w 12984664"/>
              <a:gd name="connsiteY3" fmla="*/ 10426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146464 w 12984664"/>
              <a:gd name="connsiteY3" fmla="*/ 101722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02483"/>
              <a:gd name="connsiteX1" fmla="*/ 10470064 w 12984664"/>
              <a:gd name="connsiteY1" fmla="*/ 25400 h 10502483"/>
              <a:gd name="connsiteX2" fmla="*/ 12984664 w 12984664"/>
              <a:gd name="connsiteY2" fmla="*/ 0 h 10502483"/>
              <a:gd name="connsiteX3" fmla="*/ 12933864 w 12984664"/>
              <a:gd name="connsiteY3" fmla="*/ 10477083 h 10502483"/>
              <a:gd name="connsiteX4" fmla="*/ 0 w 12984664"/>
              <a:gd name="connsiteY4" fmla="*/ 10502483 h 10502483"/>
              <a:gd name="connsiteX5" fmla="*/ 0 w 12984664"/>
              <a:gd name="connsiteY5" fmla="*/ 1601249 h 10502483"/>
              <a:gd name="connsiteX6" fmla="*/ 1575849 w 12984664"/>
              <a:gd name="connsiteY6" fmla="*/ 25400 h 10502483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2933864 w 12984664"/>
              <a:gd name="connsiteY3" fmla="*/ 10477083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943155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984664"/>
              <a:gd name="connsiteY0" fmla="*/ 25400 h 10521064"/>
              <a:gd name="connsiteX1" fmla="*/ 10470064 w 12984664"/>
              <a:gd name="connsiteY1" fmla="*/ 25400 h 10521064"/>
              <a:gd name="connsiteX2" fmla="*/ 12984664 w 12984664"/>
              <a:gd name="connsiteY2" fmla="*/ 0 h 10521064"/>
              <a:gd name="connsiteX3" fmla="*/ 10890573 w 12984664"/>
              <a:gd name="connsiteY3" fmla="*/ 10415506 h 10521064"/>
              <a:gd name="connsiteX4" fmla="*/ 9291 w 12984664"/>
              <a:gd name="connsiteY4" fmla="*/ 10521064 h 10521064"/>
              <a:gd name="connsiteX5" fmla="*/ 0 w 12984664"/>
              <a:gd name="connsiteY5" fmla="*/ 1601249 h 10521064"/>
              <a:gd name="connsiteX6" fmla="*/ 1575849 w 12984664"/>
              <a:gd name="connsiteY6" fmla="*/ 25400 h 10521064"/>
              <a:gd name="connsiteX0" fmla="*/ 1575849 w 12984664"/>
              <a:gd name="connsiteY0" fmla="*/ 25400 h 10523536"/>
              <a:gd name="connsiteX1" fmla="*/ 10470064 w 12984664"/>
              <a:gd name="connsiteY1" fmla="*/ 25400 h 10523536"/>
              <a:gd name="connsiteX2" fmla="*/ 12984664 w 12984664"/>
              <a:gd name="connsiteY2" fmla="*/ 0 h 10523536"/>
              <a:gd name="connsiteX3" fmla="*/ 12294971 w 12984664"/>
              <a:gd name="connsiteY3" fmla="*/ 10523536 h 10523536"/>
              <a:gd name="connsiteX4" fmla="*/ 9291 w 12984664"/>
              <a:gd name="connsiteY4" fmla="*/ 10521064 h 10523536"/>
              <a:gd name="connsiteX5" fmla="*/ 0 w 12984664"/>
              <a:gd name="connsiteY5" fmla="*/ 1601249 h 10523536"/>
              <a:gd name="connsiteX6" fmla="*/ 1575849 w 12984664"/>
              <a:gd name="connsiteY6" fmla="*/ 25400 h 10523536"/>
              <a:gd name="connsiteX0" fmla="*/ 1575849 w 12314875"/>
              <a:gd name="connsiteY0" fmla="*/ 25400 h 10523536"/>
              <a:gd name="connsiteX1" fmla="*/ 10470064 w 12314875"/>
              <a:gd name="connsiteY1" fmla="*/ 25400 h 10523536"/>
              <a:gd name="connsiteX2" fmla="*/ 12314875 w 12314875"/>
              <a:gd name="connsiteY2" fmla="*/ 0 h 10523536"/>
              <a:gd name="connsiteX3" fmla="*/ 12294971 w 12314875"/>
              <a:gd name="connsiteY3" fmla="*/ 10523536 h 10523536"/>
              <a:gd name="connsiteX4" fmla="*/ 9291 w 12314875"/>
              <a:gd name="connsiteY4" fmla="*/ 10521064 h 10523536"/>
              <a:gd name="connsiteX5" fmla="*/ 0 w 12314875"/>
              <a:gd name="connsiteY5" fmla="*/ 1601249 h 10523536"/>
              <a:gd name="connsiteX6" fmla="*/ 1575849 w 12314875"/>
              <a:gd name="connsiteY6" fmla="*/ 25400 h 10523536"/>
              <a:gd name="connsiteX0" fmla="*/ 1575849 w 12297052"/>
              <a:gd name="connsiteY0" fmla="*/ 43981 h 10542117"/>
              <a:gd name="connsiteX1" fmla="*/ 10470064 w 12297052"/>
              <a:gd name="connsiteY1" fmla="*/ 43981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5"/>
              <a:gd name="connsiteX1" fmla="*/ 10460773 w 12296294"/>
              <a:gd name="connsiteY1" fmla="*/ 6819 h 10539645"/>
              <a:gd name="connsiteX2" fmla="*/ 12296294 w 12296294"/>
              <a:gd name="connsiteY2" fmla="*/ 0 h 10539645"/>
              <a:gd name="connsiteX3" fmla="*/ 12174193 w 12296294"/>
              <a:gd name="connsiteY3" fmla="*/ 10430629 h 10539645"/>
              <a:gd name="connsiteX4" fmla="*/ 9291 w 12296294"/>
              <a:gd name="connsiteY4" fmla="*/ 10539645 h 10539645"/>
              <a:gd name="connsiteX5" fmla="*/ 0 w 12296294"/>
              <a:gd name="connsiteY5" fmla="*/ 1619830 h 10539645"/>
              <a:gd name="connsiteX6" fmla="*/ 1575849 w 12296294"/>
              <a:gd name="connsiteY6" fmla="*/ 43981 h 10539645"/>
              <a:gd name="connsiteX0" fmla="*/ 1575849 w 12297052"/>
              <a:gd name="connsiteY0" fmla="*/ 43981 h 10542117"/>
              <a:gd name="connsiteX1" fmla="*/ 10460773 w 12297052"/>
              <a:gd name="connsiteY1" fmla="*/ 6819 h 10542117"/>
              <a:gd name="connsiteX2" fmla="*/ 12296294 w 12297052"/>
              <a:gd name="connsiteY2" fmla="*/ 0 h 10542117"/>
              <a:gd name="connsiteX3" fmla="*/ 12294971 w 12297052"/>
              <a:gd name="connsiteY3" fmla="*/ 10542117 h 10542117"/>
              <a:gd name="connsiteX4" fmla="*/ 9291 w 12297052"/>
              <a:gd name="connsiteY4" fmla="*/ 10539645 h 10542117"/>
              <a:gd name="connsiteX5" fmla="*/ 0 w 12297052"/>
              <a:gd name="connsiteY5" fmla="*/ 1619830 h 10542117"/>
              <a:gd name="connsiteX6" fmla="*/ 1575849 w 12297052"/>
              <a:gd name="connsiteY6" fmla="*/ 43981 h 10542117"/>
              <a:gd name="connsiteX0" fmla="*/ 1575849 w 12296294"/>
              <a:gd name="connsiteY0" fmla="*/ 43981 h 10539647"/>
              <a:gd name="connsiteX1" fmla="*/ 10460773 w 12296294"/>
              <a:gd name="connsiteY1" fmla="*/ 6819 h 10539647"/>
              <a:gd name="connsiteX2" fmla="*/ 12296294 w 12296294"/>
              <a:gd name="connsiteY2" fmla="*/ 0 h 10539647"/>
              <a:gd name="connsiteX3" fmla="*/ 6479035 w 12296294"/>
              <a:gd name="connsiteY3" fmla="*/ 10319142 h 10539647"/>
              <a:gd name="connsiteX4" fmla="*/ 9291 w 12296294"/>
              <a:gd name="connsiteY4" fmla="*/ 10539645 h 10539647"/>
              <a:gd name="connsiteX5" fmla="*/ 0 w 12296294"/>
              <a:gd name="connsiteY5" fmla="*/ 1619830 h 10539647"/>
              <a:gd name="connsiteX6" fmla="*/ 1575849 w 12296294"/>
              <a:gd name="connsiteY6" fmla="*/ 43981 h 10539647"/>
              <a:gd name="connsiteX0" fmla="*/ 1575849 w 12296294"/>
              <a:gd name="connsiteY0" fmla="*/ 43981 h 10542117"/>
              <a:gd name="connsiteX1" fmla="*/ 10460773 w 12296294"/>
              <a:gd name="connsiteY1" fmla="*/ 6819 h 10542117"/>
              <a:gd name="connsiteX2" fmla="*/ 12296294 w 12296294"/>
              <a:gd name="connsiteY2" fmla="*/ 0 h 10542117"/>
              <a:gd name="connsiteX3" fmla="*/ 9414875 w 12296294"/>
              <a:gd name="connsiteY3" fmla="*/ 10542117 h 10542117"/>
              <a:gd name="connsiteX4" fmla="*/ 9291 w 12296294"/>
              <a:gd name="connsiteY4" fmla="*/ 10539645 h 10542117"/>
              <a:gd name="connsiteX5" fmla="*/ 0 w 12296294"/>
              <a:gd name="connsiteY5" fmla="*/ 1619830 h 10542117"/>
              <a:gd name="connsiteX6" fmla="*/ 1575849 w 12296294"/>
              <a:gd name="connsiteY6" fmla="*/ 43981 h 10542117"/>
              <a:gd name="connsiteX0" fmla="*/ 1575849 w 10460773"/>
              <a:gd name="connsiteY0" fmla="*/ 192631 h 10690767"/>
              <a:gd name="connsiteX1" fmla="*/ 10460773 w 10460773"/>
              <a:gd name="connsiteY1" fmla="*/ 155469 h 10690767"/>
              <a:gd name="connsiteX2" fmla="*/ 9434779 w 10460773"/>
              <a:gd name="connsiteY2" fmla="*/ 0 h 10690767"/>
              <a:gd name="connsiteX3" fmla="*/ 9414875 w 10460773"/>
              <a:gd name="connsiteY3" fmla="*/ 10690767 h 10690767"/>
              <a:gd name="connsiteX4" fmla="*/ 9291 w 10460773"/>
              <a:gd name="connsiteY4" fmla="*/ 10688295 h 10690767"/>
              <a:gd name="connsiteX5" fmla="*/ 0 w 10460773"/>
              <a:gd name="connsiteY5" fmla="*/ 1768480 h 10690767"/>
              <a:gd name="connsiteX6" fmla="*/ 1575849 w 10460773"/>
              <a:gd name="connsiteY6" fmla="*/ 192631 h 10690767"/>
              <a:gd name="connsiteX0" fmla="*/ 1575849 w 10460773"/>
              <a:gd name="connsiteY0" fmla="*/ 42782 h 10540918"/>
              <a:gd name="connsiteX1" fmla="*/ 10460773 w 10460773"/>
              <a:gd name="connsiteY1" fmla="*/ 5620 h 10540918"/>
              <a:gd name="connsiteX2" fmla="*/ 9434779 w 10460773"/>
              <a:gd name="connsiteY2" fmla="*/ 0 h 10540918"/>
              <a:gd name="connsiteX3" fmla="*/ 9414875 w 10460773"/>
              <a:gd name="connsiteY3" fmla="*/ 10540918 h 10540918"/>
              <a:gd name="connsiteX4" fmla="*/ 9291 w 10460773"/>
              <a:gd name="connsiteY4" fmla="*/ 10538446 h 10540918"/>
              <a:gd name="connsiteX5" fmla="*/ 0 w 10460773"/>
              <a:gd name="connsiteY5" fmla="*/ 1618631 h 10540918"/>
              <a:gd name="connsiteX6" fmla="*/ 1575849 w 10460773"/>
              <a:gd name="connsiteY6" fmla="*/ 42782 h 10540918"/>
              <a:gd name="connsiteX0" fmla="*/ 1575849 w 9434779"/>
              <a:gd name="connsiteY0" fmla="*/ 42782 h 10540918"/>
              <a:gd name="connsiteX1" fmla="*/ 8033220 w 9434779"/>
              <a:gd name="connsiteY1" fmla="*/ 15610 h 10540918"/>
              <a:gd name="connsiteX2" fmla="*/ 9434779 w 9434779"/>
              <a:gd name="connsiteY2" fmla="*/ 0 h 10540918"/>
              <a:gd name="connsiteX3" fmla="*/ 9414875 w 9434779"/>
              <a:gd name="connsiteY3" fmla="*/ 10540918 h 10540918"/>
              <a:gd name="connsiteX4" fmla="*/ 9291 w 9434779"/>
              <a:gd name="connsiteY4" fmla="*/ 10538446 h 10540918"/>
              <a:gd name="connsiteX5" fmla="*/ 0 w 9434779"/>
              <a:gd name="connsiteY5" fmla="*/ 1618631 h 10540918"/>
              <a:gd name="connsiteX6" fmla="*/ 1575849 w 9434779"/>
              <a:gd name="connsiteY6" fmla="*/ 42782 h 10540918"/>
              <a:gd name="connsiteX0" fmla="*/ 1575849 w 9434779"/>
              <a:gd name="connsiteY0" fmla="*/ 42782 h 10538446"/>
              <a:gd name="connsiteX1" fmla="*/ 8033220 w 9434779"/>
              <a:gd name="connsiteY1" fmla="*/ 15610 h 10538446"/>
              <a:gd name="connsiteX2" fmla="*/ 9434779 w 9434779"/>
              <a:gd name="connsiteY2" fmla="*/ 0 h 10538446"/>
              <a:gd name="connsiteX3" fmla="*/ 8835459 w 9434779"/>
              <a:gd name="connsiteY3" fmla="*/ 10411049 h 10538446"/>
              <a:gd name="connsiteX4" fmla="*/ 9291 w 9434779"/>
              <a:gd name="connsiteY4" fmla="*/ 10538446 h 10538446"/>
              <a:gd name="connsiteX5" fmla="*/ 0 w 9434779"/>
              <a:gd name="connsiteY5" fmla="*/ 1618631 h 10538446"/>
              <a:gd name="connsiteX6" fmla="*/ 1575849 w 9434779"/>
              <a:gd name="connsiteY6" fmla="*/ 42782 h 10538446"/>
              <a:gd name="connsiteX0" fmla="*/ 1575849 w 9436761"/>
              <a:gd name="connsiteY0" fmla="*/ 42782 h 10540918"/>
              <a:gd name="connsiteX1" fmla="*/ 8033220 w 9436761"/>
              <a:gd name="connsiteY1" fmla="*/ 15610 h 10540918"/>
              <a:gd name="connsiteX2" fmla="*/ 9434779 w 9436761"/>
              <a:gd name="connsiteY2" fmla="*/ 0 h 10540918"/>
              <a:gd name="connsiteX3" fmla="*/ 9434855 w 9436761"/>
              <a:gd name="connsiteY3" fmla="*/ 10540918 h 10540918"/>
              <a:gd name="connsiteX4" fmla="*/ 9291 w 9436761"/>
              <a:gd name="connsiteY4" fmla="*/ 10538446 h 10540918"/>
              <a:gd name="connsiteX5" fmla="*/ 0 w 9436761"/>
              <a:gd name="connsiteY5" fmla="*/ 1618631 h 10540918"/>
              <a:gd name="connsiteX6" fmla="*/ 1575849 w 9436761"/>
              <a:gd name="connsiteY6" fmla="*/ 42782 h 10540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36761" h="10540918" fill="norm" stroke="1" extrusionOk="0">
                <a:moveTo>
                  <a:pt x="1575849" y="42782"/>
                </a:moveTo>
                <a:lnTo>
                  <a:pt x="8033220" y="15610"/>
                </a:lnTo>
                <a:lnTo>
                  <a:pt x="9434779" y="0"/>
                </a:lnTo>
                <a:cubicBezTo>
                  <a:pt x="9428144" y="3507845"/>
                  <a:pt x="9441490" y="7033073"/>
                  <a:pt x="9434855" y="10540918"/>
                </a:cubicBezTo>
                <a:lnTo>
                  <a:pt x="9291" y="10538446"/>
                </a:lnTo>
                <a:cubicBezTo>
                  <a:pt x="9291" y="7571368"/>
                  <a:pt x="0" y="4585709"/>
                  <a:pt x="0" y="1618631"/>
                </a:cubicBezTo>
                <a:cubicBezTo>
                  <a:pt x="0" y="748314"/>
                  <a:pt x="705532" y="42782"/>
                  <a:pt x="1575849" y="427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 lim="800000"/>
          </a:ln>
          <a:effectLst/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  <p:txBody>
          <a:bodyPr rot="0" spcFirstLastPara="1" vertOverflow="overflow" horzOverflow="overflow" vert="horz" wrap="square" lIns="45624" tIns="45624" rIns="45624" bIns="45624" numCol="1" spcCol="38100" rtlCol="0" anchor="ctr">
            <a:noAutofit/>
          </a:bodyPr>
          <a:lstStyle/>
          <a:p>
            <a:pPr defTabSz="456231">
              <a:defRPr/>
            </a:pPr>
            <a:endParaRPr lang="ru-RU" sz="1800"/>
          </a:p>
        </p:txBody>
      </p:sp>
      <p:sp>
        <p:nvSpPr>
          <p:cNvPr id="3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54.xml"/><Relationship Id="rId55" Type="http://schemas.openxmlformats.org/officeDocument/2006/relationships/slideLayout" Target="../slideLayouts/slideLayout55.xml"/><Relationship Id="rId56" Type="http://schemas.openxmlformats.org/officeDocument/2006/relationships/slideLayout" Target="../slideLayouts/slideLayout56.xml"/><Relationship Id="rId57" Type="http://schemas.openxmlformats.org/officeDocument/2006/relationships/slideLayout" Target="../slideLayouts/slideLayout57.xml"/><Relationship Id="rId58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59.xml"/><Relationship Id="rId60" Type="http://schemas.openxmlformats.org/officeDocument/2006/relationships/slideLayout" Target="../slideLayouts/slideLayout60.xml"/><Relationship Id="rId61" Type="http://schemas.openxmlformats.org/officeDocument/2006/relationships/slideLayout" Target="../slideLayouts/slideLayout61.xml"/><Relationship Id="rId62" Type="http://schemas.openxmlformats.org/officeDocument/2006/relationships/slideLayout" Target="../slideLayouts/slideLayout62.xml"/><Relationship Id="rId63" Type="http://schemas.openxmlformats.org/officeDocument/2006/relationships/slideLayout" Target="../slideLayouts/slideLayout63.xml"/><Relationship Id="rId64" Type="http://schemas.openxmlformats.org/officeDocument/2006/relationships/slideLayout" Target="../slideLayouts/slideLayout64.xml"/><Relationship Id="rId65" Type="http://schemas.openxmlformats.org/officeDocument/2006/relationships/slideLayout" Target="../slideLayouts/slideLayout65.xml"/><Relationship Id="rId66" Type="http://schemas.openxmlformats.org/officeDocument/2006/relationships/slideLayout" Target="../slideLayouts/slideLayout66.xml"/><Relationship Id="rId67" Type="http://schemas.openxmlformats.org/officeDocument/2006/relationships/slideLayout" Target="../slideLayouts/slideLayout67.xml"/><Relationship Id="rId68" Type="http://schemas.openxmlformats.org/officeDocument/2006/relationships/slideLayout" Target="../slideLayouts/slideLayout68.xml"/><Relationship Id="rId69" Type="http://schemas.openxmlformats.org/officeDocument/2006/relationships/slideLayout" Target="../slideLayouts/slideLayout69.xml"/><Relationship Id="rId70" Type="http://schemas.openxmlformats.org/officeDocument/2006/relationships/slideLayout" Target="../slideLayouts/slideLayout70.xml"/><Relationship Id="rId71" Type="http://schemas.openxmlformats.org/officeDocument/2006/relationships/slideLayout" Target="../slideLayouts/slideLayout71.xml"/><Relationship Id="rId72" Type="http://schemas.openxmlformats.org/officeDocument/2006/relationships/slideLayout" Target="../slideLayouts/slideLayout72.xml"/><Relationship Id="rId73" Type="http://schemas.openxmlformats.org/officeDocument/2006/relationships/slideLayout" Target="../slideLayouts/slideLayout73.xml"/><Relationship Id="rId74" Type="http://schemas.openxmlformats.org/officeDocument/2006/relationships/slideLayout" Target="../slideLayouts/slideLayout74.xml"/><Relationship Id="rId75" Type="http://schemas.openxmlformats.org/officeDocument/2006/relationships/slideLayout" Target="../slideLayouts/slideLayout75.xml"/><Relationship Id="rId76" Type="http://schemas.openxmlformats.org/officeDocument/2006/relationships/slideLayout" Target="../slideLayouts/slideLayout76.xml"/><Relationship Id="rId77" Type="http://schemas.openxmlformats.org/officeDocument/2006/relationships/slideLayout" Target="../slideLayouts/slideLayout77.xml"/><Relationship Id="rId78" Type="http://schemas.openxmlformats.org/officeDocument/2006/relationships/slideLayout" Target="../slideLayouts/slideLayout78.xml"/><Relationship Id="rId79" Type="http://schemas.openxmlformats.org/officeDocument/2006/relationships/slideLayout" Target="../slideLayouts/slideLayout79.xml"/><Relationship Id="rId80" Type="http://schemas.openxmlformats.org/officeDocument/2006/relationships/slideLayout" Target="../slideLayouts/slideLayout80.xml"/><Relationship Id="rId81" Type="http://schemas.openxmlformats.org/officeDocument/2006/relationships/slideLayout" Target="../slideLayouts/slideLayout81.xml"/><Relationship Id="rId8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" name="Номер слайда"/>
          <p:cNvSpPr txBox="1"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6" cy="426062"/>
          </a:xfrm>
          <a:prstGeom prst="rect">
            <a:avLst/>
          </a:prstGeom>
        </p:spPr>
        <p:txBody>
          <a:bodyPr anchor="ctr"/>
          <a:lstStyle>
            <a:lvl1pPr marL="0" indent="0" algn="r">
              <a:buFont typeface="Wingdings"/>
              <a:buNone/>
              <a:defRPr sz="1600"/>
            </a:lvl1pPr>
          </a:lstStyle>
          <a:p>
            <a:pPr>
              <a:defRPr/>
            </a:pPr>
            <a:fld id="{9A07687F-D30E-1A4C-A0AB-5DD07EB6EB47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</p:sldLayoutIdLst>
  <p:hf dt="0" ftr="0" hdr="0" sldNum="1"/>
  <p:txStyles>
    <p:titleStyle>
      <a:lvl1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1pPr>
      <a:lvl2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2pPr>
      <a:lvl3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3pPr>
      <a:lvl4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4pPr>
      <a:lvl5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5pPr>
      <a:lvl6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6pPr>
      <a:lvl7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7pPr>
      <a:lvl8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8pPr>
      <a:lvl9pPr marL="0" marR="0" indent="0" algn="l" defTabSz="1485609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710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9pPr>
    </p:titleStyle>
    <p:bodyStyle>
      <a:lvl1pPr marL="0" marR="0" indent="0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None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1pPr>
      <a:lvl2pPr marL="708566" marR="0" indent="-438064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2pPr>
      <a:lvl3pPr marL="1417132" marR="0" indent="-517712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3pPr>
      <a:lvl4pPr marL="2125697" marR="0" indent="-589121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4pPr>
      <a:lvl5pPr marL="3560341" marR="0" indent="-589121" algn="l" defTabSz="1485609">
        <a:lnSpc>
          <a:spcPct val="118000"/>
        </a:lnSpc>
        <a:spcBef>
          <a:spcPts val="2363"/>
        </a:spcBef>
        <a:spcAft>
          <a:spcPts val="0"/>
        </a:spcAft>
        <a:buClrTx/>
        <a:buSzPct val="100000"/>
        <a:buFont typeface="Wingdings"/>
        <a:buChar char="§"/>
        <a:defRPr sz="23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5pPr>
      <a:lvl6pPr marL="4303145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6pPr>
      <a:lvl7pPr marL="5045952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7pPr>
      <a:lvl8pPr marL="5788754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8pPr>
      <a:lvl9pPr marL="6531561" marR="0" indent="-589121" algn="l" defTabSz="1485609">
        <a:lnSpc>
          <a:spcPct val="90000"/>
        </a:lnSpc>
        <a:spcBef>
          <a:spcPts val="1574"/>
        </a:spcBef>
        <a:spcAft>
          <a:spcPts val="0"/>
        </a:spcAft>
        <a:buClrTx/>
        <a:buSzPct val="100000"/>
        <a:buFont typeface="Arial"/>
        <a:buChar char="•"/>
        <a:defRPr sz="4550" b="0" i="0" u="none" strike="noStrike" cap="none" spc="0">
          <a:solidFill>
            <a:srgbClr val="000000"/>
          </a:solidFill>
          <a:latin typeface="Tinkoff Sans"/>
          <a:ea typeface="Tinkoff Sans"/>
          <a:cs typeface="Tinkoff Sans"/>
        </a:defRPr>
      </a:lvl9pPr>
    </p:bodyStyle>
    <p:otherStyle>
      <a:lvl1pPr marL="0" marR="0" indent="0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1pPr>
      <a:lvl2pPr marL="0" marR="0" indent="449939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899880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3pPr>
      <a:lvl4pPr marL="0" marR="0" indent="1349818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1799759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5pPr>
      <a:lvl6pPr marL="0" marR="0" indent="2249696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6pPr>
      <a:lvl7pPr marL="0" marR="0" indent="2699635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7pPr>
      <a:lvl8pPr marL="0" marR="0" indent="3149576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8pPr>
      <a:lvl9pPr marL="0" marR="0" indent="3599515" algn="r" defTabSz="449939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image" Target="../media/image9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jp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docs.gitlab.com/ee/ci/yaml/" TargetMode="External"/><Relationship Id="rId3" Type="http://schemas.openxmlformats.org/officeDocument/2006/relationships/hyperlink" Target="https://docs.gitlab.com/ee/ci/variables/predefined_variables.html" TargetMode="External"/><Relationship Id="rId4" Type="http://schemas.openxmlformats.org/officeDocument/2006/relationships/image" Target="../media/image26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image" Target="../media/image31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sz="quarter" idx="28"/>
          </p:nvPr>
        </p:nvSpPr>
        <p:spPr bwMode="auto">
          <a:xfrm>
            <a:off x="15995589" y="10061174"/>
            <a:ext cx="3092077" cy="389048"/>
          </a:xfrm>
        </p:spPr>
        <p:txBody>
          <a:bodyPr anchor="b"/>
          <a:lstStyle/>
          <a:p>
            <a:pPr>
              <a:lnSpc>
                <a:spcPct val="100000"/>
              </a:lnSpc>
              <a:defRPr/>
            </a:pPr>
            <a:r>
              <a:rPr lang="ru-RU" sz="2000" spc="31">
                <a:latin typeface="TINKOFFSANS-MEDIUM"/>
              </a:rPr>
              <a:t>11.11.2024</a:t>
            </a:r>
            <a:endParaRPr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26"/>
          </p:nvPr>
        </p:nvSpPr>
        <p:spPr bwMode="auto">
          <a:xfrm>
            <a:off x="725196" y="10061174"/>
            <a:ext cx="2958178" cy="389048"/>
          </a:xfrm>
        </p:spPr>
        <p:txBody>
          <a:bodyPr lIns="0" tIns="0" rIns="0" bIns="0" anchor="b" anchorCtr="0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2000" spc="50">
                <a:latin typeface="TINKOFFSANS-MEDIUM"/>
              </a:rPr>
              <a:t>Зоркин Александр</a:t>
            </a:r>
            <a:endParaRPr/>
          </a:p>
        </p:txBody>
      </p:sp>
      <p:sp>
        <p:nvSpPr>
          <p:cNvPr id="16" name="Текст 2"/>
          <p:cNvSpPr txBox="1"/>
          <p:nvPr/>
        </p:nvSpPr>
        <p:spPr bwMode="auto">
          <a:xfrm>
            <a:off x="725196" y="4642973"/>
            <a:ext cx="16949403" cy="111959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marL="12498" marR="0" indent="0" algn="l" defTabSz="449939">
              <a:lnSpc>
                <a:spcPts val="9447"/>
              </a:lnSpc>
              <a:spcBef>
                <a:spcPts val="104"/>
              </a:spcBef>
              <a:spcAft>
                <a:spcPts val="0"/>
              </a:spcAft>
              <a:buClrTx/>
              <a:buSzTx/>
              <a:buFontTx/>
              <a:buNone/>
              <a:defRPr sz="59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08566" marR="0" indent="-438064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17132" marR="0" indent="-517712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25697" marR="0" indent="-589121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560341" marR="0" indent="-589121" algn="l" defTabSz="1485609">
              <a:lnSpc>
                <a:spcPct val="118000"/>
              </a:lnSpc>
              <a:spcBef>
                <a:spcPts val="2363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3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03145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045952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788754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531561" marR="0" indent="-589121" algn="l" defTabSz="1485609">
              <a:lnSpc>
                <a:spcPct val="90000"/>
              </a:lnSpc>
              <a:spcBef>
                <a:spcPts val="1574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55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lnSpc>
                <a:spcPts val="8200"/>
              </a:lnSpc>
              <a:defRPr/>
            </a:pPr>
            <a:r>
              <a:rPr lang="ru-RU" sz="7200" b="1">
                <a:latin typeface="Tinkoff Sans"/>
              </a:rPr>
              <a:t>Основы CI/CD</a:t>
            </a:r>
            <a:endParaRPr/>
          </a:p>
        </p:txBody>
      </p:sp>
      <p:sp>
        <p:nvSpPr>
          <p:cNvPr id="17" name="Текст 1"/>
          <p:cNvSpPr>
            <a:spLocks noGrp="1"/>
          </p:cNvSpPr>
          <p:nvPr>
            <p:ph type="body" sz="quarter" idx="21"/>
          </p:nvPr>
        </p:nvSpPr>
        <p:spPr bwMode="auto">
          <a:xfrm>
            <a:off x="725196" y="5847269"/>
            <a:ext cx="11134605" cy="685005"/>
          </a:xfrm>
        </p:spPr>
        <p:txBody>
          <a:bodyPr lIns="0" tIns="0" rIns="0" bIns="0" anchor="ctr" anchorCtr="0">
            <a:normAutofit/>
          </a:bodyPr>
          <a:lstStyle/>
          <a:p>
            <a:pPr>
              <a:lnSpc>
                <a:spcPts val="4000"/>
              </a:lnSpc>
              <a:defRPr/>
            </a:pPr>
            <a:r>
              <a:rPr lang="ru-RU" sz="2800"/>
              <a:t>Основы системного администрирования</a:t>
            </a:r>
            <a:endParaRPr/>
          </a:p>
        </p:txBody>
      </p:sp>
      <p:pic>
        <p:nvPicPr>
          <p:cNvPr id="806282165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2791505" y="3241973"/>
            <a:ext cx="6408166" cy="45213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4124904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778F3813-8315-D737-1C01-41D8E84C4FD6}" type="slidenum">
              <a:rPr lang="ru-RU"/>
              <a:t/>
            </a:fld>
            <a:endParaRPr lang="ru-RU"/>
          </a:p>
        </p:txBody>
      </p:sp>
      <p:sp>
        <p:nvSpPr>
          <p:cNvPr id="1008036143" name="Текст 17"/>
          <p:cNvSpPr txBox="1"/>
          <p:nvPr/>
        </p:nvSpPr>
        <p:spPr bwMode="auto">
          <a:xfrm>
            <a:off x="719136" y="562635"/>
            <a:ext cx="15776052" cy="82331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Классические инструменты для CI</a:t>
            </a:r>
            <a:r>
              <a:rPr/>
              <a:t>/CD</a:t>
            </a:r>
            <a:endParaRPr/>
          </a:p>
        </p:txBody>
      </p:sp>
      <p:sp>
        <p:nvSpPr>
          <p:cNvPr id="1219434350" name="Уровень текста 1…"/>
          <p:cNvSpPr txBox="1"/>
          <p:nvPr/>
        </p:nvSpPr>
        <p:spPr bwMode="auto">
          <a:xfrm flipH="0" flipV="0">
            <a:off x="719136" y="2181999"/>
            <a:ext cx="9920005" cy="467131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sz="4800"/>
              <a:t>GitHub Actions</a:t>
            </a:r>
            <a:endParaRPr sz="4800"/>
          </a:p>
          <a:p>
            <a:pPr marL="614309" indent="-614309">
              <a:buClrTx/>
              <a:buSzPct val="100000"/>
              <a:buFont typeface="Arial"/>
              <a:buChar char="•"/>
              <a:defRPr/>
            </a:pPr>
            <a:r>
              <a:rPr sz="3600"/>
              <a:t>работа исключительно в экосистеме GitHub</a:t>
            </a:r>
            <a:endParaRPr sz="3600"/>
          </a:p>
          <a:p>
            <a:pPr marL="614309" indent="-614309">
              <a:buClrTx/>
              <a:buSzPct val="100000"/>
              <a:buFont typeface="Arial"/>
              <a:buChar char="•"/>
              <a:defRPr/>
            </a:pPr>
            <a:r>
              <a:rPr sz="3600"/>
              <a:t>готовые шаблоны для типовых задач</a:t>
            </a:r>
            <a:endParaRPr sz="3600"/>
          </a:p>
          <a:p>
            <a:pPr marL="614309" indent="-614309">
              <a:buClrTx/>
              <a:buSzPct val="100000"/>
              <a:buFont typeface="Arial"/>
              <a:buChar char="•"/>
              <a:defRPr/>
            </a:pPr>
            <a:r>
              <a:rPr sz="3600"/>
              <a:t>подходит только для простых автоматизаций</a:t>
            </a:r>
            <a:endParaRPr sz="3600"/>
          </a:p>
          <a:p>
            <a:pPr marL="614309" indent="-614309">
              <a:buClrTx/>
              <a:buSzPct val="100000"/>
              <a:buFont typeface="Arial"/>
              <a:buChar char="•"/>
              <a:defRPr/>
            </a:pPr>
            <a:r>
              <a:rPr sz="3600"/>
              <a:t>бесплатный в использовании</a:t>
            </a:r>
            <a:endParaRPr sz="3600"/>
          </a:p>
        </p:txBody>
      </p:sp>
      <p:pic>
        <p:nvPicPr>
          <p:cNvPr id="70476331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12931205" y="1897480"/>
            <a:ext cx="6286500" cy="3228975"/>
          </a:xfrm>
          <a:prstGeom prst="rect">
            <a:avLst/>
          </a:prstGeom>
        </p:spPr>
      </p:pic>
      <p:pic>
        <p:nvPicPr>
          <p:cNvPr id="94275037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8433194" y="6124465"/>
            <a:ext cx="9958217" cy="44967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9703481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DA7CB7AE-4C6F-E939-6E93-B0A953BF98E7}" type="slidenum">
              <a:rPr lang="ru-RU"/>
              <a:t/>
            </a:fld>
            <a:endParaRPr lang="ru-RU"/>
          </a:p>
        </p:txBody>
      </p:sp>
      <p:sp>
        <p:nvSpPr>
          <p:cNvPr id="1946706069" name="Текст 17"/>
          <p:cNvSpPr txBox="1"/>
          <p:nvPr/>
        </p:nvSpPr>
        <p:spPr bwMode="auto">
          <a:xfrm>
            <a:off x="719136" y="562635"/>
            <a:ext cx="15776052" cy="82331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Классические инструменты для CI</a:t>
            </a:r>
            <a:r>
              <a:rPr/>
              <a:t>/CD</a:t>
            </a:r>
            <a:endParaRPr/>
          </a:p>
        </p:txBody>
      </p:sp>
      <p:sp>
        <p:nvSpPr>
          <p:cNvPr id="31777180" name="Уровень текста 1…"/>
          <p:cNvSpPr txBox="1"/>
          <p:nvPr/>
        </p:nvSpPr>
        <p:spPr bwMode="auto">
          <a:xfrm flipH="0" flipV="0">
            <a:off x="719136" y="2181999"/>
            <a:ext cx="9950965" cy="467131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sz="4800"/>
              <a:t>TeamCity</a:t>
            </a:r>
            <a:endParaRPr sz="4800"/>
          </a:p>
          <a:p>
            <a:pPr marL="614309" indent="-614309">
              <a:buClrTx/>
              <a:buSzPct val="100000"/>
              <a:buFont typeface="Arial"/>
              <a:buChar char="•"/>
              <a:defRPr/>
            </a:pPr>
            <a:r>
              <a:rPr sz="3600"/>
              <a:t>работа в экосистеме продуктов JetBrains</a:t>
            </a:r>
            <a:endParaRPr sz="3600"/>
          </a:p>
          <a:p>
            <a:pPr marL="614309" indent="-614309">
              <a:buClrTx/>
              <a:buSzPct val="100000"/>
              <a:buFont typeface="Arial"/>
              <a:buChar char="•"/>
              <a:defRPr/>
            </a:pPr>
            <a:r>
              <a:rPr sz="3600"/>
              <a:t>мониторинг и отчетность “из коробки”</a:t>
            </a:r>
            <a:endParaRPr sz="3600"/>
          </a:p>
          <a:p>
            <a:pPr marL="614309" indent="-614309">
              <a:buClrTx/>
              <a:buSzPct val="100000"/>
              <a:buFont typeface="Arial"/>
              <a:buChar char="•"/>
              <a:defRPr/>
            </a:pPr>
            <a:r>
              <a:rPr sz="3600"/>
              <a:t>гибкая конфигурация</a:t>
            </a:r>
            <a:r>
              <a:rPr sz="3600"/>
              <a:t> билдов</a:t>
            </a:r>
            <a:endParaRPr sz="3600"/>
          </a:p>
          <a:p>
            <a:pPr marL="614309" indent="-614309">
              <a:buClrTx/>
              <a:buSzPct val="100000"/>
              <a:buFont typeface="Arial"/>
              <a:buChar char="•"/>
              <a:defRPr/>
            </a:pPr>
            <a:r>
              <a:rPr sz="3600"/>
              <a:t>проприетарность</a:t>
            </a:r>
            <a:endParaRPr sz="3600"/>
          </a:p>
        </p:txBody>
      </p:sp>
      <p:pic>
        <p:nvPicPr>
          <p:cNvPr id="655235666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5118488" y="1619249"/>
            <a:ext cx="3153745" cy="3153745"/>
          </a:xfrm>
          <a:prstGeom prst="rect">
            <a:avLst/>
          </a:prstGeom>
        </p:spPr>
      </p:pic>
      <p:pic>
        <p:nvPicPr>
          <p:cNvPr id="128289711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7361699" y="5505945"/>
            <a:ext cx="11210395" cy="50270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7430141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E72D8A68-CF66-7FAA-830F-F0FB26782BDA}" type="slidenum">
              <a:rPr lang="ru-RU"/>
              <a:t/>
            </a:fld>
            <a:endParaRPr lang="ru-RU"/>
          </a:p>
        </p:txBody>
      </p:sp>
      <p:sp>
        <p:nvSpPr>
          <p:cNvPr id="191865446" name="Текст 17"/>
          <p:cNvSpPr txBox="1"/>
          <p:nvPr/>
        </p:nvSpPr>
        <p:spPr bwMode="auto">
          <a:xfrm>
            <a:off x="719136" y="562635"/>
            <a:ext cx="15776052" cy="82331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Классические инструменты для CI</a:t>
            </a:r>
            <a:r>
              <a:rPr/>
              <a:t>/CD</a:t>
            </a:r>
            <a:endParaRPr/>
          </a:p>
        </p:txBody>
      </p:sp>
      <p:sp>
        <p:nvSpPr>
          <p:cNvPr id="826084088" name="Уровень текста 1…"/>
          <p:cNvSpPr txBox="1"/>
          <p:nvPr/>
        </p:nvSpPr>
        <p:spPr bwMode="auto">
          <a:xfrm flipH="0" flipV="0">
            <a:off x="719136" y="2181999"/>
            <a:ext cx="9968244" cy="86355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sz="4800">
                <a:solidFill>
                  <a:schemeClr val="accent5"/>
                </a:solidFill>
              </a:rPr>
              <a:t>(cписок на этом не заканчивается)</a:t>
            </a:r>
            <a:endParaRPr sz="4800">
              <a:solidFill>
                <a:schemeClr val="accent5"/>
              </a:solidFill>
            </a:endParaRPr>
          </a:p>
        </p:txBody>
      </p:sp>
      <p:pic>
        <p:nvPicPr>
          <p:cNvPr id="279552995" name="Google Shape;139;p24"/>
          <p:cNvPicPr/>
          <p:nvPr/>
        </p:nvPicPr>
        <p:blipFill>
          <a:blip r:embed="rId2">
            <a:alphaModFix/>
          </a:blip>
          <a:srcRect l="777" t="2133" r="787" b="0"/>
          <a:stretch/>
        </p:blipFill>
        <p:spPr bwMode="auto">
          <a:xfrm flipH="0" flipV="0">
            <a:off x="10827380" y="1672796"/>
            <a:ext cx="8559563" cy="8280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0212" name="Google Shape;138;p24"/>
          <p:cNvPicPr/>
          <p:nvPr/>
        </p:nvPicPr>
        <p:blipFill>
          <a:blip r:embed="rId3">
            <a:alphaModFix/>
          </a:blip>
          <a:srcRect l="2618" t="3316" r="3174" b="0"/>
          <a:stretch/>
        </p:blipFill>
        <p:spPr bwMode="auto">
          <a:xfrm flipH="0" flipV="0">
            <a:off x="719136" y="4322135"/>
            <a:ext cx="9636307" cy="550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535134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1"/>
            <a:ext cx="11451362" cy="2220582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GitLab CI</a:t>
            </a:r>
            <a:endParaRPr sz="7200" b="1">
              <a:latin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33438229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502D302B-742C-C2B0-C8DE-9A386B6A5FE7}" type="slidenum">
              <a:rPr lang="ru-RU"/>
              <a:t/>
            </a:fld>
            <a:endParaRPr lang="ru-RU"/>
          </a:p>
        </p:txBody>
      </p:sp>
      <p:sp>
        <p:nvSpPr>
          <p:cNvPr id="929931186" name="Текст 17"/>
          <p:cNvSpPr txBox="1"/>
          <p:nvPr/>
        </p:nvSpPr>
        <p:spPr bwMode="auto">
          <a:xfrm>
            <a:off x="719136" y="562635"/>
            <a:ext cx="1578001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Что такое GitLab CI</a:t>
            </a:r>
            <a:endParaRPr/>
          </a:p>
        </p:txBody>
      </p:sp>
      <p:sp>
        <p:nvSpPr>
          <p:cNvPr id="1306971021" name="Уровень текста 1…"/>
          <p:cNvSpPr txBox="1"/>
          <p:nvPr/>
        </p:nvSpPr>
        <p:spPr bwMode="auto">
          <a:xfrm flipH="0" flipV="0">
            <a:off x="719136" y="2181999"/>
            <a:ext cx="10660832" cy="647431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lang="en" sz="48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GitLab CI</a:t>
            </a: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— это встроенная в GitLab система непрерывной интеграции и доставки, которая позволяет автоматизировать сборку, тестирование и развертывание приложений.</a:t>
            </a:r>
            <a:endParaRPr lang="en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Она мощная, гибкая и проста в использовании, что делает её популярным выбором для разработчиков.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1151641095" name="Google Shape;157;p26"/>
          <p:cNvPicPr/>
          <p:nvPr/>
        </p:nvPicPr>
        <p:blipFill>
          <a:blip r:embed="rId2">
            <a:alphaModFix/>
          </a:blip>
          <a:stretch/>
        </p:blipFill>
        <p:spPr bwMode="auto">
          <a:xfrm flipH="0" flipV="0">
            <a:off x="12720164" y="1385955"/>
            <a:ext cx="5730833" cy="6405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3136124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FAAC7885-D7EC-9CA0-0763-2544C20701FC}" type="slidenum">
              <a:rPr lang="ru-RU"/>
              <a:t/>
            </a:fld>
            <a:endParaRPr lang="ru-RU"/>
          </a:p>
        </p:txBody>
      </p:sp>
      <p:sp>
        <p:nvSpPr>
          <p:cNvPr id="289809152" name="Текст 17"/>
          <p:cNvSpPr txBox="1"/>
          <p:nvPr/>
        </p:nvSpPr>
        <p:spPr bwMode="auto">
          <a:xfrm>
            <a:off x="719136" y="562635"/>
            <a:ext cx="1579045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Ключевые возможности GitLab CI</a:t>
            </a:r>
            <a:endParaRPr/>
          </a:p>
        </p:txBody>
      </p:sp>
      <p:sp>
        <p:nvSpPr>
          <p:cNvPr id="693471844" name="Уровень текста 1…"/>
          <p:cNvSpPr txBox="1"/>
          <p:nvPr/>
        </p:nvSpPr>
        <p:spPr bwMode="auto">
          <a:xfrm flipH="0" flipV="0">
            <a:off x="719136" y="2181999"/>
            <a:ext cx="10763431" cy="734964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sz="3600" b="1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Параллельные пайплайны</a:t>
            </a:r>
            <a:r>
              <a:rPr sz="3600" b="0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(возможность параллельного запуска нескольких заданий)</a:t>
            </a:r>
            <a:endParaRPr sz="3600" b="0">
              <a:latin typeface="Tinkoff Sans"/>
              <a:cs typeface="Tinkoff Sans"/>
            </a:endParaRPr>
          </a:p>
          <a:p>
            <a:pPr>
              <a:defRPr/>
            </a:pPr>
            <a:r>
              <a:rPr sz="3600" b="1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Матричные сборки </a:t>
            </a:r>
            <a:r>
              <a:rPr sz="3600" b="0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(запуск одного задания с различными параметрами конфигурации)</a:t>
            </a:r>
            <a:endParaRPr sz="3600" b="0" i="0" u="none"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defRPr/>
            </a:pPr>
            <a:r>
              <a:rPr lang="en-US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Артефакты</a:t>
            </a: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(передача данных между стейджами)</a:t>
            </a:r>
            <a:endParaRPr sz="3600">
              <a:latin typeface="Tinkoff Sans"/>
              <a:cs typeface="Tinkoff Sans"/>
            </a:endParaRPr>
          </a:p>
          <a:p>
            <a:pPr>
              <a:defRPr/>
            </a:pPr>
            <a:r>
              <a:rPr sz="3600" b="1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Механизмы </a:t>
            </a:r>
            <a:r>
              <a:rPr sz="3600" b="1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кэширования</a:t>
            </a:r>
            <a:r>
              <a:rPr sz="3600" b="0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зависимостей и артефактов</a:t>
            </a:r>
            <a:endParaRPr sz="3600">
              <a:latin typeface="Tinkoff Sans"/>
              <a:cs typeface="Tinkoff Sans"/>
            </a:endParaRPr>
          </a:p>
          <a:p>
            <a:pPr>
              <a:defRPr/>
            </a:pPr>
            <a:r>
              <a:rPr sz="3600" b="1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Переменные среды</a:t>
            </a:r>
            <a:r>
              <a:rPr sz="3600" b="0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и секреты</a:t>
            </a:r>
            <a:endParaRPr sz="3600">
              <a:latin typeface="Tinkoff Sans"/>
              <a:cs typeface="Tinkoff Sans"/>
            </a:endParaRPr>
          </a:p>
          <a:p>
            <a:pPr>
              <a:defRPr/>
            </a:pPr>
            <a:r>
              <a:rPr sz="3600" b="1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Мониторинг и оповещения</a:t>
            </a:r>
            <a:r>
              <a:rPr sz="3600" b="0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(возможность интеграции с инструментами мониторинга, такими как Prometheus)</a:t>
            </a:r>
            <a:endParaRPr sz="3600">
              <a:latin typeface="Tinkoff Sans"/>
              <a:cs typeface="Tinkoff Sans"/>
            </a:endParaRPr>
          </a:p>
        </p:txBody>
      </p:sp>
      <p:pic>
        <p:nvPicPr>
          <p:cNvPr id="1099457291" name="Google Shape;157;p26"/>
          <p:cNvPicPr/>
          <p:nvPr/>
        </p:nvPicPr>
        <p:blipFill>
          <a:blip r:embed="rId2">
            <a:alphaModFix/>
          </a:blip>
          <a:stretch/>
        </p:blipFill>
        <p:spPr bwMode="auto">
          <a:xfrm flipH="0" flipV="0">
            <a:off x="12720164" y="1385955"/>
            <a:ext cx="5730832" cy="6405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6534489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AE01B474-2219-0B26-C033-F590B632DC98}" type="slidenum">
              <a:rPr lang="ru-RU"/>
              <a:t/>
            </a:fld>
            <a:endParaRPr lang="ru-RU"/>
          </a:p>
        </p:txBody>
      </p:sp>
      <p:sp>
        <p:nvSpPr>
          <p:cNvPr id="918390157" name="Текст 17"/>
          <p:cNvSpPr txBox="1"/>
          <p:nvPr/>
        </p:nvSpPr>
        <p:spPr bwMode="auto">
          <a:xfrm>
            <a:off x="719136" y="562635"/>
            <a:ext cx="1578649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Архитектура GitLab CI</a:t>
            </a:r>
            <a:endParaRPr/>
          </a:p>
        </p:txBody>
      </p:sp>
      <p:sp>
        <p:nvSpPr>
          <p:cNvPr id="1857579159" name="Уровень текста 1…"/>
          <p:cNvSpPr txBox="1"/>
          <p:nvPr/>
        </p:nvSpPr>
        <p:spPr bwMode="auto">
          <a:xfrm flipH="0" flipV="0">
            <a:off x="719136" y="2181999"/>
            <a:ext cx="6991948" cy="388473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Основные компоненты: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614310" lvl="0" indent="-614310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/>
              <a:buAutoNum type="arabicPeriod"/>
              <a:defRPr/>
            </a:pPr>
            <a:r>
              <a:rPr lang="en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GitLab Server</a:t>
            </a: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— мастер-система для вообще всего-всего + API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614310" lvl="0" indent="-614310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/>
              <a:buAutoNum type="arabicPeriod"/>
              <a:defRPr/>
            </a:pPr>
            <a:r>
              <a:rPr lang="en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GitLab Runner</a:t>
            </a: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— инстансы, отвечающие за запуск полезных нагрузок (джоб)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pic>
        <p:nvPicPr>
          <p:cNvPr id="1814965677" name="Google Shape;178;p29"/>
          <p:cNvPicPr/>
          <p:nvPr/>
        </p:nvPicPr>
        <p:blipFill>
          <a:blip r:embed="rId2">
            <a:alphaModFix/>
          </a:blip>
          <a:stretch/>
        </p:blipFill>
        <p:spPr bwMode="auto">
          <a:xfrm flipH="0" flipV="0">
            <a:off x="7745277" y="1619249"/>
            <a:ext cx="11595900" cy="818628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0" name=""/>
          <p:cNvCxnSpPr>
            <a:cxnSpLocks/>
          </p:cNvCxnSpPr>
          <p:nvPr/>
        </p:nvCxnSpPr>
        <p:spPr bwMode="auto">
          <a:xfrm flipH="0" flipV="1">
            <a:off x="6510555" y="1869721"/>
            <a:ext cx="3227916" cy="952499"/>
          </a:xfrm>
          <a:prstGeom prst="curvedConnector3">
            <a:avLst>
              <a:gd name="adj1" fmla="val 31901"/>
            </a:avLst>
          </a:prstGeom>
          <a:solidFill>
            <a:schemeClr val="accent2">
              <a:lumMod val="75000"/>
              <a:alpha val="19000"/>
            </a:schemeClr>
          </a:solidFill>
          <a:ln w="76199" cap="flat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</p:cxnSp>
      <p:cxnSp>
        <p:nvCxnSpPr>
          <p:cNvPr id="1710628490" name=""/>
          <p:cNvCxnSpPr>
            <a:cxnSpLocks/>
          </p:cNvCxnSpPr>
          <p:nvPr/>
        </p:nvCxnSpPr>
        <p:spPr bwMode="auto">
          <a:xfrm flipH="0" flipV="0">
            <a:off x="5540416" y="5520971"/>
            <a:ext cx="4074583" cy="3439583"/>
          </a:xfrm>
          <a:prstGeom prst="curvedConnector3">
            <a:avLst>
              <a:gd name="adj1" fmla="val 31901"/>
            </a:avLst>
          </a:prstGeom>
          <a:solidFill>
            <a:schemeClr val="accent2">
              <a:lumMod val="75000"/>
              <a:alpha val="19000"/>
            </a:schemeClr>
          </a:solidFill>
          <a:ln w="76199" cap="flat">
            <a:solidFill>
              <a:srgbClr val="FF0000"/>
            </a:solidFill>
            <a:prstDash val="solid"/>
            <a:miter lim="800000"/>
            <a:tailEnd type="arrow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none"/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24741111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D74DC6D1-A3EF-8F09-EF9F-D8AFEC934DE7}" type="slidenum">
              <a:rPr lang="ru-RU"/>
              <a:t/>
            </a:fld>
            <a:endParaRPr lang="ru-RU"/>
          </a:p>
        </p:txBody>
      </p:sp>
      <p:sp>
        <p:nvSpPr>
          <p:cNvPr id="176044011" name="Текст 17"/>
          <p:cNvSpPr txBox="1"/>
          <p:nvPr/>
        </p:nvSpPr>
        <p:spPr bwMode="auto">
          <a:xfrm>
            <a:off x="719136" y="562635"/>
            <a:ext cx="15789731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GitLab Runner</a:t>
            </a:r>
            <a:endParaRPr/>
          </a:p>
        </p:txBody>
      </p:sp>
      <p:sp>
        <p:nvSpPr>
          <p:cNvPr id="247724400" name="Уровень текста 1…"/>
          <p:cNvSpPr txBox="1"/>
          <p:nvPr/>
        </p:nvSpPr>
        <p:spPr bwMode="auto">
          <a:xfrm flipH="0" flipV="0">
            <a:off x="719136" y="2181999"/>
            <a:ext cx="17553818" cy="258994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GitLab Runner</a:t>
            </a: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— </a:t>
            </a:r>
            <a:r>
              <a:rPr sz="3600" b="0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это агент, который выполняет задания, определенные в пайплайне.</a:t>
            </a:r>
            <a:endParaRPr sz="3600" b="0" i="0" u="none"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600" b="0" i="0" u="none"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sz="3600" b="0" i="0" u="none"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Раннеры могут быть как привязаны к специфичному проекту, так и быть доступными для всех проектов (shared runners). Раннер может быть развернут как в облаке, так и локально.</a:t>
            </a:r>
            <a:endParaRPr sz="3600"/>
          </a:p>
        </p:txBody>
      </p:sp>
      <p:pic>
        <p:nvPicPr>
          <p:cNvPr id="240134117" name="Google Shape;164;p27"/>
          <p:cNvPicPr/>
          <p:nvPr/>
        </p:nvPicPr>
        <p:blipFill>
          <a:blip r:embed="rId2">
            <a:alphaModFix/>
          </a:blip>
          <a:stretch/>
        </p:blipFill>
        <p:spPr bwMode="auto">
          <a:xfrm flipH="0" flipV="0">
            <a:off x="2257777" y="5037962"/>
            <a:ext cx="15668104" cy="5599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646335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747D8844-2B50-2C18-0425-3C3CF31EC6E7}" type="slidenum">
              <a:rPr lang="ru-RU"/>
              <a:t/>
            </a:fld>
            <a:endParaRPr lang="ru-RU"/>
          </a:p>
        </p:txBody>
      </p:sp>
      <p:sp>
        <p:nvSpPr>
          <p:cNvPr id="455134876" name="Текст 17"/>
          <p:cNvSpPr txBox="1"/>
          <p:nvPr/>
        </p:nvSpPr>
        <p:spPr bwMode="auto">
          <a:xfrm>
            <a:off x="719136" y="562635"/>
            <a:ext cx="1580449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Конфигурационный файл </a:t>
            </a:r>
            <a:r>
              <a:rPr lang="en" sz="54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.gitlab-ci.yml</a:t>
            </a:r>
            <a:endParaRPr b="1"/>
          </a:p>
        </p:txBody>
      </p:sp>
      <p:sp>
        <p:nvSpPr>
          <p:cNvPr id="151441442" name="Уровень текста 1…"/>
          <p:cNvSpPr txBox="1"/>
          <p:nvPr/>
        </p:nvSpPr>
        <p:spPr bwMode="auto">
          <a:xfrm flipH="0" flipV="0">
            <a:off x="719136" y="2181999"/>
            <a:ext cx="7101387" cy="647431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Файл .gitlab-ci.yml </a:t>
            </a:r>
            <a:r>
              <a:rPr sz="3600" b="0" i="0" u="none" strike="noStrike" cap="none" spc="0">
                <a:ln>
                  <a:noFill/>
                </a:ln>
                <a:solidFill>
                  <a:schemeClr val="accent5"/>
                </a:solidFill>
                <a:latin typeface="Tinkoff Sans"/>
                <a:ea typeface="Tinkoff Sans"/>
                <a:cs typeface="Tinkoff Sans"/>
              </a:rPr>
              <a:t>(пример справа) </a:t>
            </a: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определяет порядок выполнения пайплайна и его настройки.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Его ключевые составляющие — это </a:t>
            </a:r>
            <a:r>
              <a:rPr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стадии </a:t>
            </a: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(stages) и </a:t>
            </a:r>
            <a:r>
              <a:rPr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джобы </a:t>
            </a: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(jobs).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Пайплайн </a:t>
            </a: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— это совокупность стадий и заданий, выполняемых в определенной последовательности.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1939929316" name="Google Shape;171;p28"/>
          <p:cNvPicPr/>
          <p:nvPr/>
        </p:nvPicPr>
        <p:blipFill>
          <a:blip r:embed="rId2">
            <a:alphaModFix/>
          </a:blip>
          <a:stretch/>
        </p:blipFill>
        <p:spPr bwMode="auto">
          <a:xfrm flipH="0" flipV="0">
            <a:off x="8133333" y="2124294"/>
            <a:ext cx="10978539" cy="7506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686929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E62A4DA0-00E1-84D0-8864-E68BAAA8E4E0}" type="slidenum">
              <a:rPr lang="ru-RU"/>
              <a:t/>
            </a:fld>
            <a:endParaRPr lang="ru-RU"/>
          </a:p>
        </p:txBody>
      </p:sp>
      <p:sp>
        <p:nvSpPr>
          <p:cNvPr id="626175571" name="Текст 17"/>
          <p:cNvSpPr txBox="1"/>
          <p:nvPr/>
        </p:nvSpPr>
        <p:spPr bwMode="auto">
          <a:xfrm>
            <a:off x="719136" y="562635"/>
            <a:ext cx="15814571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Джобы (задания) в </a:t>
            </a:r>
            <a:r>
              <a:rPr lang="en" sz="54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.gitlab-ci.yml</a:t>
            </a:r>
            <a:endParaRPr b="1"/>
          </a:p>
        </p:txBody>
      </p:sp>
      <p:sp>
        <p:nvSpPr>
          <p:cNvPr id="27721680" name="Уровень текста 1…"/>
          <p:cNvSpPr txBox="1"/>
          <p:nvPr/>
        </p:nvSpPr>
        <p:spPr bwMode="auto">
          <a:xfrm flipH="0" flipV="0">
            <a:off x="719136" y="2181999"/>
            <a:ext cx="8643888" cy="658403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Определение джобы может содержать: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 defTabSz="1509579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стадию для запуска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 defTabSz="1509579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базовый docker-образ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 defTabSz="1509579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переменные окружения и секреты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 defTabSz="1509579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скрипт для выполнения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 defTabSz="1509579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окружение для деплоя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 defTabSz="1509579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правила для запуска джобы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 defTabSz="1509579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необходимые артефакты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1764611753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1131944" y="974295"/>
            <a:ext cx="7337777" cy="90870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161658" name="Уровень текста 1…"/>
          <p:cNvSpPr txBox="1"/>
          <p:nvPr/>
        </p:nvSpPr>
        <p:spPr bwMode="auto">
          <a:xfrm>
            <a:off x="719136" y="2182005"/>
            <a:ext cx="14165712" cy="74357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614309" indent="-614309">
              <a:lnSpc>
                <a:spcPct val="100000"/>
              </a:lnSpc>
              <a:buClrTx/>
              <a:buSzPct val="100000"/>
              <a:buFont typeface="Wingdings"/>
              <a:buChar char="§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Зачем нужен CI/CD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indent="-614309">
              <a:lnSpc>
                <a:spcPct val="100000"/>
              </a:lnSpc>
              <a:buClrTx/>
              <a:buSzPct val="100000"/>
              <a:buFont typeface="Wingdings"/>
              <a:buChar char="§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Continuous Integration (CI)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indent="-614309">
              <a:lnSpc>
                <a:spcPct val="100000"/>
              </a:lnSpc>
              <a:buClrTx/>
              <a:buSzPct val="100000"/>
              <a:buFont typeface="Wingdings"/>
              <a:buChar char="§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GitLab CI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1014359" lvl="1" indent="-614309">
              <a:lnSpc>
                <a:spcPct val="100000"/>
              </a:lnSpc>
              <a:buClrTx/>
              <a:buSzPct val="100000"/>
              <a:buFont typeface="Wingdings"/>
              <a:buChar char="§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архитектура и компоненты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1014359" lvl="1" indent="-614309">
              <a:lnSpc>
                <a:spcPct val="100000"/>
              </a:lnSpc>
              <a:buClrTx/>
              <a:buSzPct val="100000"/>
              <a:buFont typeface="Wingdings"/>
              <a:buChar char="§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процесс настройки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1014359" lvl="1" indent="-614309">
              <a:lnSpc>
                <a:spcPct val="100000"/>
              </a:lnSpc>
              <a:buClrTx/>
              <a:buSzPct val="100000"/>
              <a:buFont typeface="Wingdings"/>
              <a:buChar char="§"/>
              <a:defRPr/>
            </a:pP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организация пайплайнов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>
              <a:lnSpc>
                <a:spcPct val="100000"/>
              </a:lnSpc>
              <a:buClrTx/>
              <a:buSzPct val="100000"/>
              <a:buFont typeface="Wingdings"/>
              <a:buChar char="§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Continuous Delivery (CD)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8" lvl="0" indent="-614308">
              <a:lnSpc>
                <a:spcPct val="100000"/>
              </a:lnSpc>
              <a:buClrTx/>
              <a:buSzPct val="100000"/>
              <a:buFont typeface="Wingdings"/>
              <a:buChar char="§"/>
              <a:defRPr/>
            </a:pPr>
            <a:r>
              <a:rPr lang="en-US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Практики хорошего CI/CD</a:t>
            </a:r>
            <a:endParaRPr lang="en-US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sp>
        <p:nvSpPr>
          <p:cNvPr id="1222496049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81EC9760-4123-21B8-DD45-6A4891D69B93}" type="slidenum">
              <a:rPr lang="ru-RU"/>
              <a:t/>
            </a:fld>
            <a:endParaRPr lang="ru-RU"/>
          </a:p>
        </p:txBody>
      </p:sp>
      <p:sp>
        <p:nvSpPr>
          <p:cNvPr id="1443595774" name="Текст 17"/>
          <p:cNvSpPr txBox="1"/>
          <p:nvPr/>
        </p:nvSpPr>
        <p:spPr bwMode="auto">
          <a:xfrm>
            <a:off x="719136" y="562635"/>
            <a:ext cx="15742936" cy="914760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lang="ru-RU" sz="6000" b="1">
                <a:latin typeface="Tinkoff Sans"/>
              </a:rPr>
              <a:t>Агенда </a:t>
            </a:r>
            <a:endParaRPr/>
          </a:p>
        </p:txBody>
      </p:sp>
      <p:pic>
        <p:nvPicPr>
          <p:cNvPr id="161349255" name="Рисунок 9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0936571" y="4157559"/>
            <a:ext cx="8152354" cy="47345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1400695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38A4D6B1-4448-781A-CE3D-EAA2FDEDD47B}" type="slidenum">
              <a:rPr lang="ru-RU"/>
              <a:t/>
            </a:fld>
            <a:endParaRPr lang="ru-RU"/>
          </a:p>
        </p:txBody>
      </p:sp>
      <p:sp>
        <p:nvSpPr>
          <p:cNvPr id="1961752333" name="Текст 17"/>
          <p:cNvSpPr txBox="1"/>
          <p:nvPr/>
        </p:nvSpPr>
        <p:spPr bwMode="auto">
          <a:xfrm>
            <a:off x="719136" y="562635"/>
            <a:ext cx="1582933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Наследование в джобах</a:t>
            </a:r>
            <a:endParaRPr b="1"/>
          </a:p>
        </p:txBody>
      </p:sp>
      <p:sp>
        <p:nvSpPr>
          <p:cNvPr id="1682195066" name="Уровень текста 1…"/>
          <p:cNvSpPr txBox="1"/>
          <p:nvPr/>
        </p:nvSpPr>
        <p:spPr bwMode="auto">
          <a:xfrm flipH="0" flipV="0">
            <a:off x="719136" y="2181999"/>
            <a:ext cx="8765568" cy="5047847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lv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Одни джобы могут наследовать (расширять) поведение других джобов с использованием директивы </a:t>
            </a:r>
            <a:r>
              <a:rPr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extends</a:t>
            </a: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lv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defRPr/>
            </a:pP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lv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Другой механизм переиспользования кода — подключение джоб и пайплайнов из других репозиториев или локальных файлов при помощи директивы </a:t>
            </a:r>
            <a:r>
              <a:rPr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include</a:t>
            </a: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2062518418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10511718" y="783092"/>
            <a:ext cx="8136237" cy="95369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94987735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AAC2EDD4-C042-5EF4-3C0D-75BA317A0535}" type="slidenum">
              <a:rPr lang="ru-RU"/>
              <a:t/>
            </a:fld>
            <a:endParaRPr lang="ru-RU"/>
          </a:p>
        </p:txBody>
      </p:sp>
      <p:sp>
        <p:nvSpPr>
          <p:cNvPr id="1379798875" name="Текст 17"/>
          <p:cNvSpPr txBox="1"/>
          <p:nvPr/>
        </p:nvSpPr>
        <p:spPr bwMode="auto">
          <a:xfrm>
            <a:off x="719136" y="562635"/>
            <a:ext cx="1583797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Пайплайны в интерфейсе</a:t>
            </a:r>
            <a:endParaRPr b="1"/>
          </a:p>
        </p:txBody>
      </p:sp>
      <p:sp>
        <p:nvSpPr>
          <p:cNvPr id="763827346" name="Уровень текста 1…"/>
          <p:cNvSpPr txBox="1"/>
          <p:nvPr/>
        </p:nvSpPr>
        <p:spPr bwMode="auto">
          <a:xfrm flipH="0" flipV="0">
            <a:off x="719136" y="2181999"/>
            <a:ext cx="7442641" cy="5678734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lv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Джобы, определенные в .gitlab-ci.yml, формируют пайплайн в соответствии со своими правилами запуска.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lv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defRPr/>
            </a:pP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lv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Пользователь может запускать пайплайны на ветках и MRах, выполнять перезапуск упавших джоб, а также определять доп. переменные окружения через UI.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8848639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9032276" y="1385955"/>
            <a:ext cx="10091929" cy="87059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21821575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7B913887-40DE-0816-B080-2724D3E401FF}" type="slidenum">
              <a:rPr lang="ru-RU"/>
              <a:t/>
            </a:fld>
            <a:endParaRPr lang="ru-RU"/>
          </a:p>
        </p:txBody>
      </p:sp>
      <p:sp>
        <p:nvSpPr>
          <p:cNvPr id="1731805602" name="Текст 17"/>
          <p:cNvSpPr txBox="1"/>
          <p:nvPr/>
        </p:nvSpPr>
        <p:spPr bwMode="auto">
          <a:xfrm>
            <a:off x="719136" y="562635"/>
            <a:ext cx="1584517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Документация</a:t>
            </a:r>
            <a:endParaRPr b="1"/>
          </a:p>
        </p:txBody>
      </p:sp>
      <p:sp>
        <p:nvSpPr>
          <p:cNvPr id="1023718061" name="Уровень текста 1…"/>
          <p:cNvSpPr txBox="1"/>
          <p:nvPr/>
        </p:nvSpPr>
        <p:spPr bwMode="auto">
          <a:xfrm flipH="0" flipV="0">
            <a:off x="719136" y="2181999"/>
            <a:ext cx="14762774" cy="378594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lv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Основы синтаксиса (+примеры) приведены в официальной документации </a:t>
            </a:r>
            <a:r>
              <a:rPr lang="en-US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“CI/CD YAML syntax reference</a:t>
            </a: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”: </a:t>
            </a:r>
            <a:r>
              <a:rPr lang="en-US" sz="3600" b="0" i="0" u="sng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  <a:hlinkClick r:id="rId2" tooltip="https://docs.gitlab.com/ee/ci/yaml/"/>
              </a:rPr>
              <a:t>https://docs.gitlab.com/ee/ci/yaml/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lv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defRPr/>
            </a:pP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lv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Также разработчик может использовать predefined-переменные окружения, содержащие полезные метаданные для репозиториев и джобов: </a:t>
            </a:r>
            <a:r>
              <a:rPr lang="en-US" sz="3600" b="0" i="0" u="sng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  <a:hlinkClick r:id="rId3" tooltip="https://docs.gitlab.com/ee/ci/variables/predefined_variables.html"/>
              </a:rPr>
              <a:t>https://docs.gitlab.com/ee/ci/variables/predefined_variables.html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183736884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3439583" y="6606677"/>
            <a:ext cx="13495555" cy="34840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0011207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1"/>
            <a:ext cx="11451362" cy="2220582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Непрерывная поставка (CD)</a:t>
            </a:r>
            <a:endParaRPr sz="7200" b="1">
              <a:latin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7636377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1BE1E9F8-08EC-4ED2-E23B-A23D66E0CAB3}" type="slidenum">
              <a:rPr lang="ru-RU"/>
              <a:t/>
            </a:fld>
            <a:endParaRPr lang="ru-RU"/>
          </a:p>
        </p:txBody>
      </p:sp>
      <p:sp>
        <p:nvSpPr>
          <p:cNvPr id="2000319724" name="Текст 17"/>
          <p:cNvSpPr txBox="1"/>
          <p:nvPr/>
        </p:nvSpPr>
        <p:spPr bwMode="auto">
          <a:xfrm>
            <a:off x="719136" y="562635"/>
            <a:ext cx="1577893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Принципы Continuous Delivery</a:t>
            </a:r>
            <a:endParaRPr/>
          </a:p>
        </p:txBody>
      </p:sp>
      <p:sp>
        <p:nvSpPr>
          <p:cNvPr id="1810686422" name="Уровень текста 1…"/>
          <p:cNvSpPr txBox="1"/>
          <p:nvPr/>
        </p:nvSpPr>
        <p:spPr bwMode="auto">
          <a:xfrm flipH="0" flipV="0">
            <a:off x="719136" y="2181999"/>
            <a:ext cx="17668873" cy="669011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Непрерывная поставка (CD) строится на основе CI. </a:t>
            </a:r>
            <a:endParaRPr lang="en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 то время как CI автоматически проверяет код на ошибки и интегрирует его в общую версию проекта,</a:t>
            </a:r>
            <a:r>
              <a:rPr lang="en" sz="48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CD автоматизирует процесс подготовки и доставки приложения</a:t>
            </a: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, включая развертывание на реальных серверах.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Цель — сокращение времени выхода на рынок.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74827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77C8A526-E9CD-1D0A-88A5-87C55CF886BE}" type="slidenum">
              <a:rPr lang="ru-RU"/>
              <a:t/>
            </a:fld>
            <a:endParaRPr lang="ru-RU"/>
          </a:p>
        </p:txBody>
      </p:sp>
      <p:sp>
        <p:nvSpPr>
          <p:cNvPr id="701835072" name="Текст 17"/>
          <p:cNvSpPr txBox="1"/>
          <p:nvPr/>
        </p:nvSpPr>
        <p:spPr bwMode="auto">
          <a:xfrm>
            <a:off x="719136" y="562635"/>
            <a:ext cx="1578361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Стадии Continuous Delivery</a:t>
            </a:r>
            <a:endParaRPr/>
          </a:p>
        </p:txBody>
      </p:sp>
      <p:sp>
        <p:nvSpPr>
          <p:cNvPr id="702829443" name="Уровень текста 1…"/>
          <p:cNvSpPr txBox="1"/>
          <p:nvPr/>
        </p:nvSpPr>
        <p:spPr bwMode="auto">
          <a:xfrm flipH="0" flipV="0">
            <a:off x="719136" y="2181999"/>
            <a:ext cx="17669593" cy="86355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endParaRPr lang="en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  <p:pic>
        <p:nvPicPr>
          <p:cNvPr id="112936805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3370833" y="2018882"/>
            <a:ext cx="13282083" cy="80012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2611520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A2BC4B9F-D06C-5978-C181-1BA1B804BB42}" type="slidenum">
              <a:rPr lang="ru-RU"/>
              <a:t/>
            </a:fld>
            <a:endParaRPr lang="ru-RU"/>
          </a:p>
        </p:txBody>
      </p:sp>
      <p:sp>
        <p:nvSpPr>
          <p:cNvPr id="1935475453" name="Текст 17"/>
          <p:cNvSpPr txBox="1"/>
          <p:nvPr/>
        </p:nvSpPr>
        <p:spPr bwMode="auto">
          <a:xfrm>
            <a:off x="719136" y="562635"/>
            <a:ext cx="15768852" cy="82331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Вершина айсберга</a:t>
            </a:r>
            <a:endParaRPr/>
          </a:p>
        </p:txBody>
      </p:sp>
      <p:sp>
        <p:nvSpPr>
          <p:cNvPr id="368358172" name="Уровень текста 1…"/>
          <p:cNvSpPr txBox="1"/>
          <p:nvPr/>
        </p:nvSpPr>
        <p:spPr bwMode="auto">
          <a:xfrm flipH="0" flipV="0">
            <a:off x="719136" y="2181999"/>
            <a:ext cx="17639353" cy="604271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Выше были рассмотрены только практики разработки.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endParaRPr sz="3600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Существует множество operations-практик: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482137" lvl="0" indent="-482137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Continuous Deployment</a:t>
            </a: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(то же что и Delivery, только деплой производится автоматически)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482137" lvl="0" indent="-482137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Continuous Monitoring</a:t>
            </a: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(обложить всё логами и метриками) и т.д.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pPr>
            <a:b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</a:b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Есть бизнесовые практики, например </a:t>
            </a:r>
            <a:r>
              <a:rPr lang="en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Continuous Release</a:t>
            </a: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— по сути тоже самое, что и CD, только с бизнесовой точки зрения (вы должны деплоиться ASAP для удовлетворения потребностей бизнеса).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0785374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1E05C236-6CA4-DD0C-F64B-E73684E47325}" type="slidenum">
              <a:rPr lang="ru-RU"/>
              <a:t/>
            </a:fld>
            <a:endParaRPr lang="ru-RU"/>
          </a:p>
        </p:txBody>
      </p:sp>
      <p:sp>
        <p:nvSpPr>
          <p:cNvPr id="1949579291" name="Текст 17"/>
          <p:cNvSpPr txBox="1"/>
          <p:nvPr/>
        </p:nvSpPr>
        <p:spPr bwMode="auto">
          <a:xfrm>
            <a:off x="719136" y="562635"/>
            <a:ext cx="1578109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Agile Release Train</a:t>
            </a:r>
            <a:endParaRPr/>
          </a:p>
        </p:txBody>
      </p:sp>
      <p:sp>
        <p:nvSpPr>
          <p:cNvPr id="607560292" name="Уровень текста 1…"/>
          <p:cNvSpPr txBox="1"/>
          <p:nvPr/>
        </p:nvSpPr>
        <p:spPr bwMode="auto">
          <a:xfrm flipH="0" flipV="0">
            <a:off x="719136" y="2181999"/>
            <a:ext cx="17639713" cy="43195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endParaRPr/>
          </a:p>
        </p:txBody>
      </p:sp>
      <p:pic>
        <p:nvPicPr>
          <p:cNvPr id="1961217017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2416527" y="2093805"/>
            <a:ext cx="14957777" cy="7478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57041099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1"/>
            <a:ext cx="11451362" cy="2220582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Практики хорошего CI/CD</a:t>
            </a:r>
            <a:endParaRPr sz="7200" b="1">
              <a:latin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82497301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844DC43A-0E4A-E6E4-5739-08CF09177F53}" type="slidenum">
              <a:rPr lang="ru-RU"/>
              <a:t/>
            </a:fld>
            <a:endParaRPr lang="ru-RU"/>
          </a:p>
        </p:txBody>
      </p:sp>
      <p:sp>
        <p:nvSpPr>
          <p:cNvPr id="1997919872" name="Текст 17"/>
          <p:cNvSpPr txBox="1"/>
          <p:nvPr/>
        </p:nvSpPr>
        <p:spPr bwMode="auto">
          <a:xfrm>
            <a:off x="719136" y="562635"/>
            <a:ext cx="1578325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Пайплайн должен быть </a:t>
            </a:r>
            <a:r>
              <a:rPr lang="en" sz="5400" b="0" i="0" u="sng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линейным</a:t>
            </a: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...</a:t>
            </a:r>
            <a:endParaRPr/>
          </a:p>
        </p:txBody>
      </p:sp>
      <p:sp>
        <p:nvSpPr>
          <p:cNvPr id="620429933" name="Уровень текста 1…"/>
          <p:cNvSpPr txBox="1"/>
          <p:nvPr/>
        </p:nvSpPr>
        <p:spPr bwMode="auto">
          <a:xfrm flipH="0" flipV="0">
            <a:off x="719136" y="2181999"/>
            <a:ext cx="17713513" cy="194254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lvl="0" algn="l">
              <a:spcBef>
                <a:spcPts val="0"/>
              </a:spcBef>
              <a:spcAft>
                <a:spcPts val="0"/>
              </a:spcAft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...или, по крайней мере, </a:t>
            </a:r>
            <a:r>
              <a:rPr lang="en" sz="3600" b="0" i="0" u="sng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он должен к этому стремиться</a:t>
            </a:r>
            <a:endParaRPr sz="3600" b="0" i="0" u="sng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10" lvl="0" indent="-614310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чем больше ветвлений, тем сложнее понимание происходящего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10" lvl="0" indent="-614310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у монорепозиториев будут большие проблемы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6206674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2"/>
            <a:ext cx="11451362" cy="2220583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Что такое CI/CD</a:t>
            </a:r>
            <a:endParaRPr sz="7200" b="1">
              <a:latin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53832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574D4C34-65E0-343E-7D72-E40B923F3C0C}" type="slidenum">
              <a:rPr lang="ru-RU"/>
              <a:t/>
            </a:fld>
            <a:endParaRPr lang="ru-RU"/>
          </a:p>
        </p:txBody>
      </p:sp>
      <p:sp>
        <p:nvSpPr>
          <p:cNvPr id="1405199470" name="Текст 17"/>
          <p:cNvSpPr txBox="1"/>
          <p:nvPr/>
        </p:nvSpPr>
        <p:spPr bwMode="auto">
          <a:xfrm>
            <a:off x="719136" y="562635"/>
            <a:ext cx="1579297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Модульность и расширяемость</a:t>
            </a:r>
            <a:endParaRPr/>
          </a:p>
        </p:txBody>
      </p:sp>
      <p:sp>
        <p:nvSpPr>
          <p:cNvPr id="1333711917" name="Уровень текста 1…"/>
          <p:cNvSpPr txBox="1"/>
          <p:nvPr/>
        </p:nvSpPr>
        <p:spPr bwMode="auto">
          <a:xfrm flipH="0" flipV="0">
            <a:off x="719136" y="2181999"/>
            <a:ext cx="17782273" cy="323733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lvl="0" algn="l">
              <a:spcBef>
                <a:spcPts val="0"/>
              </a:spcBef>
              <a:spcAft>
                <a:spcPts val="0"/>
              </a:spcAft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Работают </a:t>
            </a:r>
            <a:r>
              <a:rPr lang="en" sz="3600" b="0" i="0" u="sng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те же практики, что и в разработке ПО</a:t>
            </a: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: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по возможности, выделяйте шаблонный код в отдельные джобы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разделяйте “определение интерфейсов” и их “реализацию”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версионируйте всё, что можно версионировать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не забывайте о документации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8072248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7EDD7CA8-39CD-03D9-C790-E60DAF9BBFC0}" type="slidenum">
              <a:rPr lang="ru-RU"/>
              <a:t/>
            </a:fld>
            <a:endParaRPr lang="ru-RU"/>
          </a:p>
        </p:txBody>
      </p:sp>
      <p:sp>
        <p:nvSpPr>
          <p:cNvPr id="1210424112" name="Текст 17"/>
          <p:cNvSpPr txBox="1"/>
          <p:nvPr/>
        </p:nvSpPr>
        <p:spPr bwMode="auto">
          <a:xfrm>
            <a:off x="719136" y="562635"/>
            <a:ext cx="1580521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Оптимизация времени выполнения</a:t>
            </a:r>
            <a:endParaRPr/>
          </a:p>
        </p:txBody>
      </p:sp>
      <p:sp>
        <p:nvSpPr>
          <p:cNvPr id="1051744778" name="Уровень текста 1…"/>
          <p:cNvSpPr txBox="1"/>
          <p:nvPr/>
        </p:nvSpPr>
        <p:spPr bwMode="auto">
          <a:xfrm flipH="0" flipV="0">
            <a:off x="719136" y="2181999"/>
            <a:ext cx="17831593" cy="388473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lvl="0" algn="l">
              <a:spcBef>
                <a:spcPts val="0"/>
              </a:spcBef>
              <a:spcAft>
                <a:spcPts val="0"/>
              </a:spcAft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Помните о том, что </a:t>
            </a:r>
            <a:r>
              <a:rPr lang="en" sz="3600" b="0" i="0" u="sng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любая джоба задействует ценные ресурсы раннеров</a:t>
            </a:r>
            <a:endParaRPr sz="3600" b="0" i="0" u="sng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останавливайте выполнение избыточной работы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не порождайте дупликаты джоб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сокращайте время сборок as much as possible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по мере возможности, кэшируйте артефакты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614309" lvl="0" indent="-614309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давайте быструю обратную связь о завершении выполнения CI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5390847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8DA99F8E-0395-183A-7FF1-156EA2FEBD5A}" type="slidenum">
              <a:rPr lang="ru-RU"/>
              <a:t/>
            </a:fld>
            <a:endParaRPr lang="ru-RU"/>
          </a:p>
        </p:txBody>
      </p:sp>
      <p:sp>
        <p:nvSpPr>
          <p:cNvPr id="1349408111" name="Текст 17"/>
          <p:cNvSpPr txBox="1"/>
          <p:nvPr/>
        </p:nvSpPr>
        <p:spPr bwMode="auto">
          <a:xfrm>
            <a:off x="719136" y="562635"/>
            <a:ext cx="1581889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Обеспечение безопасности</a:t>
            </a:r>
            <a:endParaRPr/>
          </a:p>
        </p:txBody>
      </p:sp>
      <p:sp>
        <p:nvSpPr>
          <p:cNvPr id="864777588" name="Уровень текста 1…"/>
          <p:cNvSpPr txBox="1"/>
          <p:nvPr/>
        </p:nvSpPr>
        <p:spPr bwMode="auto">
          <a:xfrm flipH="0" flipV="0">
            <a:off x="719136" y="2181999"/>
            <a:ext cx="17938513" cy="323733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lvl="0" algn="l">
              <a:spcBef>
                <a:spcPts val="0"/>
              </a:spcBef>
              <a:spcAft>
                <a:spcPts val="0"/>
              </a:spcAft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 master-ветку должен попадать </a:t>
            </a:r>
            <a:r>
              <a:rPr lang="en" sz="3600" b="0" i="0" u="sng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хорошо протестированый код</a:t>
            </a:r>
            <a:endParaRPr sz="3600" b="0" i="0" u="sng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выполняйте эффективный bare-minimum тестов на MRе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внедряйте линтеры для своего языка программирования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не недооценивайте SAST-инструменты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lvl="0" indent="-482137" algn="l"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сделайте ревью кода обязательной практикой</a:t>
            </a:r>
            <a:endParaRPr lang="en" sz="36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1522369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1972E30D-EF88-EC46-E445-D6DD959BB2FD}" type="slidenum">
              <a:rPr lang="ru-RU"/>
              <a:t/>
            </a:fld>
            <a:endParaRPr lang="ru-RU"/>
          </a:p>
        </p:txBody>
      </p:sp>
      <p:sp>
        <p:nvSpPr>
          <p:cNvPr id="1976151396" name="Текст 17"/>
          <p:cNvSpPr txBox="1"/>
          <p:nvPr/>
        </p:nvSpPr>
        <p:spPr bwMode="auto">
          <a:xfrm>
            <a:off x="719136" y="562635"/>
            <a:ext cx="1578901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(вместо заключения) Expected pipeline</a:t>
            </a:r>
            <a:endParaRPr/>
          </a:p>
        </p:txBody>
      </p:sp>
      <p:pic>
        <p:nvPicPr>
          <p:cNvPr id="1271197666" name="Google Shape;185;p30"/>
          <p:cNvPicPr/>
          <p:nvPr/>
        </p:nvPicPr>
        <p:blipFill>
          <a:blip r:embed="rId2">
            <a:alphaModFix/>
          </a:blip>
          <a:stretch/>
        </p:blipFill>
        <p:spPr bwMode="auto">
          <a:xfrm flipH="0" flipV="0">
            <a:off x="719136" y="2850102"/>
            <a:ext cx="18236199" cy="6322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4300936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13DF69D9-3FC5-AA06-0503-AD0C874F549B}" type="slidenum">
              <a:rPr lang="ru-RU"/>
              <a:t/>
            </a:fld>
            <a:endParaRPr lang="ru-RU"/>
          </a:p>
        </p:txBody>
      </p:sp>
      <p:sp>
        <p:nvSpPr>
          <p:cNvPr id="1878665903" name="Текст 17"/>
          <p:cNvSpPr txBox="1"/>
          <p:nvPr/>
        </p:nvSpPr>
        <p:spPr bwMode="auto">
          <a:xfrm>
            <a:off x="719136" y="562635"/>
            <a:ext cx="1578577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(вместо заключения) Real world pipeline</a:t>
            </a:r>
            <a:endParaRPr/>
          </a:p>
        </p:txBody>
      </p:sp>
      <p:pic>
        <p:nvPicPr>
          <p:cNvPr id="2042086091" name="Google Shape;192;p31"/>
          <p:cNvPicPr/>
          <p:nvPr/>
        </p:nvPicPr>
        <p:blipFill>
          <a:blip r:embed="rId2">
            <a:alphaModFix/>
          </a:blip>
          <a:stretch/>
        </p:blipFill>
        <p:spPr bwMode="auto">
          <a:xfrm flipH="0" flipV="0">
            <a:off x="3767910" y="1950284"/>
            <a:ext cx="10556672" cy="8178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Holder 2"/>
          <p:cNvSpPr>
            <a:spLocks noGrp="1"/>
          </p:cNvSpPr>
          <p:nvPr>
            <p:ph type="title" idx="4294967295"/>
          </p:nvPr>
        </p:nvSpPr>
        <p:spPr bwMode="auto">
          <a:xfrm>
            <a:off x="738593" y="9089865"/>
            <a:ext cx="8226425" cy="1351123"/>
          </a:xfrm>
          <a:prstGeom prst="rect">
            <a:avLst/>
          </a:prstGeom>
        </p:spPr>
        <p:txBody>
          <a:bodyPr lIns="0" tIns="0" rIns="0" bIns="0" anchor="b"/>
          <a:lstStyle>
            <a:lvl1pPr marL="12700" marR="0" indent="0" algn="l" defTabSz="914400">
              <a:lnSpc>
                <a:spcPct val="100000"/>
              </a:lnSpc>
              <a:spcBef>
                <a:spcPts val="115"/>
              </a:spcBef>
              <a:spcAft>
                <a:spcPts val="0"/>
              </a:spcAft>
              <a:buClrTx/>
              <a:buSzTx/>
              <a:buFontTx/>
              <a:buNone/>
              <a:defRPr sz="7900" b="0" i="0">
                <a:solidFill>
                  <a:srgbClr val="1A1919"/>
                </a:solidFill>
                <a:latin typeface="Tinkoff Sans"/>
                <a:cs typeface="Tinkoff Sans"/>
              </a:defRPr>
            </a:lvl1pPr>
          </a:lstStyle>
          <a:p>
            <a:pPr marL="12498" defTabSz="899880">
              <a:spcBef>
                <a:spcPts val="0"/>
              </a:spcBef>
              <a:defRPr/>
            </a:pPr>
            <a:r>
              <a:rPr lang="ru-RU" sz="9000" b="1">
                <a:latin typeface="Tinkoff Sans"/>
              </a:rPr>
              <a:t>Спасибо!</a:t>
            </a:r>
            <a:endParaRPr sz="9000" b="1">
              <a:latin typeface="Tinkoff Sans"/>
            </a:endParaRPr>
          </a:p>
        </p:txBody>
      </p:sp>
      <p:pic>
        <p:nvPicPr>
          <p:cNvPr id="1998300590" name="Google Shape;118;p21"/>
          <p:cNvPicPr/>
          <p:nvPr/>
        </p:nvPicPr>
        <p:blipFill>
          <a:blip r:embed="rId2">
            <a:alphaModFix/>
          </a:blip>
          <a:stretch/>
        </p:blipFill>
        <p:spPr bwMode="auto">
          <a:xfrm flipH="0" flipV="0">
            <a:off x="-705" y="2504721"/>
            <a:ext cx="9740874" cy="4885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2705742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4" cy="426060"/>
          </a:xfrm>
        </p:spPr>
        <p:txBody>
          <a:bodyPr/>
          <a:lstStyle/>
          <a:p>
            <a:pPr>
              <a:defRPr/>
            </a:pPr>
            <a:fld id="{4F7D77EB-DD02-5707-C406-F7B9D4DDBA35}" type="slidenum">
              <a:rPr lang="ru-RU"/>
              <a:t/>
            </a:fld>
            <a:endParaRPr lang="ru-RU"/>
          </a:p>
        </p:txBody>
      </p:sp>
      <p:sp>
        <p:nvSpPr>
          <p:cNvPr id="2018208699" name="Текст 17"/>
          <p:cNvSpPr txBox="1"/>
          <p:nvPr/>
        </p:nvSpPr>
        <p:spPr bwMode="auto">
          <a:xfrm>
            <a:off x="719136" y="562635"/>
            <a:ext cx="15755173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1" algn="l" defTabSz="411477">
              <a:lnSpc>
                <a:spcPct val="100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Что такое CI/CD?</a:t>
            </a:r>
            <a:endParaRPr/>
          </a:p>
        </p:txBody>
      </p:sp>
      <p:sp>
        <p:nvSpPr>
          <p:cNvPr id="1221787438" name="Уровень текста 1…"/>
          <p:cNvSpPr txBox="1"/>
          <p:nvPr/>
        </p:nvSpPr>
        <p:spPr bwMode="auto">
          <a:xfrm flipH="0" flipV="0">
            <a:off x="719136" y="2181998"/>
            <a:ext cx="16776484" cy="5331794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5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80">
              <a:lnSpc>
                <a:spcPct val="118000"/>
              </a:lnSpc>
              <a:spcBef>
                <a:spcPts val="2398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3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5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6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80">
              <a:lnSpc>
                <a:spcPct val="90000"/>
              </a:lnSpc>
              <a:spcBef>
                <a:spcPts val="1598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Непрерывная интеграция</a:t>
            </a: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(англ. Continuous Integration или CI) — это методология разработки и набор практик, при которых в код вносятся небольшие изменения частыми коммитами с автоматической проверкой (тестированием). </a:t>
            </a:r>
            <a:endParaRPr lang="en-US"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600"/>
          </a:p>
          <a:p>
            <a:pPr marL="0" lvl="0" indent="0" algn="l">
              <a:spcBef>
                <a:spcPts val="1199"/>
              </a:spcBef>
              <a:spcAft>
                <a:spcPts val="1199"/>
              </a:spcAft>
              <a:buNone/>
              <a:defRPr/>
            </a:pPr>
            <a:r>
              <a:rPr lang="en" sz="36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Непрерывная доставка</a:t>
            </a: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(англ. Continuous Delivery или CD) — это подход к разработке программного обеспечения, при котором программное обеспечение производится короткими итерациями, гарантируя, что ПО является стабильным и может быть передано в эксплуатацию в любое время, а передача его не происходит вручную. </a:t>
            </a:r>
            <a:endParaRPr sz="3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6753415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1553FE43-FB4A-D0F3-38D6-57C5CCEF70E3}" type="slidenum">
              <a:rPr lang="ru-RU"/>
              <a:t/>
            </a:fld>
            <a:endParaRPr lang="ru-RU"/>
          </a:p>
        </p:txBody>
      </p:sp>
      <p:sp>
        <p:nvSpPr>
          <p:cNvPr id="421603020" name="Текст 17"/>
          <p:cNvSpPr txBox="1"/>
          <p:nvPr/>
        </p:nvSpPr>
        <p:spPr bwMode="auto">
          <a:xfrm>
            <a:off x="719136" y="562635"/>
            <a:ext cx="1576237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А зачем?</a:t>
            </a:r>
            <a:endParaRPr/>
          </a:p>
        </p:txBody>
      </p:sp>
      <p:sp>
        <p:nvSpPr>
          <p:cNvPr id="4464763" name="Уровень текста 1…"/>
          <p:cNvSpPr txBox="1"/>
          <p:nvPr/>
        </p:nvSpPr>
        <p:spPr bwMode="auto">
          <a:xfrm flipH="0" flipV="0">
            <a:off x="719136" y="2181999"/>
            <a:ext cx="16892040" cy="784103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800" b="1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CI/CD</a:t>
            </a: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 — это одна из DevOps-практик. </a:t>
            </a:r>
            <a:endParaRPr lang="en" sz="48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8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Она также относится и к Agile-практикам: автоматизация развертывания позволяет разработчикам сосредоточиться на реализации бизнес-требований, а также на качестве кода и безопасности.</a:t>
            </a:r>
            <a:endParaRPr sz="3600" b="0" i="0" u="none" strike="noStrike" cap="none" spc="0">
              <a:ln>
                <a:noFill/>
              </a:ln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600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111111"/>
                </a:solidFill>
                <a:highlight>
                  <a:srgbClr val="FFFFFF"/>
                </a:highlight>
                <a:latin typeface="Tinkoff Sans"/>
                <a:ea typeface="Tinkoff Sans"/>
                <a:cs typeface="Tinkoff Sans"/>
              </a:rPr>
              <a:t>С технической точки зрения, цель CI — обеспечить последовательный и автоматизированный способ сборки, упаковки и тестирования приложений. </a:t>
            </a:r>
            <a:endParaRPr lang="en" sz="3600" b="0" i="0" u="none" strike="noStrike" cap="none" spc="0">
              <a:ln>
                <a:noFill/>
              </a:ln>
              <a:solidFill>
                <a:srgbClr val="111111"/>
              </a:solidFill>
              <a:highlight>
                <a:srgbClr val="FFFFFF"/>
              </a:highlight>
              <a:latin typeface="Times New Roman"/>
              <a:cs typeface="Times New Roman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36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111111"/>
                </a:solidFill>
                <a:highlight>
                  <a:srgbClr val="FFFFFF"/>
                </a:highlight>
                <a:latin typeface="Tinkoff Sans"/>
                <a:ea typeface="Tinkoff Sans"/>
                <a:cs typeface="Tinkoff Sans"/>
              </a:rPr>
              <a:t>При налаженном процессе непрерывной интеграции разработчики с большей вероятностью будут делать частые коммиты, что, в свою очередь, будет способствовать улучшению коммуникации и повышению качества продукта.</a:t>
            </a:r>
            <a:endParaRPr lang="en" sz="3600" b="0" i="0" u="none" strike="noStrike" cap="none" spc="0">
              <a:ln>
                <a:noFill/>
              </a:ln>
              <a:solidFill>
                <a:srgbClr val="111111"/>
              </a:solidFill>
              <a:highlight>
                <a:srgbClr val="FFFFFF"/>
              </a:highlight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0141768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B09E7BEB-BB6E-9CCC-600A-7CDEED4AE9E2}" type="slidenum">
              <a:rPr lang="ru-RU"/>
              <a:t/>
            </a:fld>
            <a:endParaRPr lang="ru-RU"/>
          </a:p>
        </p:txBody>
      </p:sp>
      <p:sp>
        <p:nvSpPr>
          <p:cNvPr id="2144404371" name="Текст 17"/>
          <p:cNvSpPr txBox="1"/>
          <p:nvPr/>
        </p:nvSpPr>
        <p:spPr bwMode="auto">
          <a:xfrm>
            <a:off x="719136" y="562635"/>
            <a:ext cx="1575625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Что можно автоматизировать в рамках пайплайна?</a:t>
            </a:r>
            <a:endParaRPr sz="5400"/>
          </a:p>
        </p:txBody>
      </p:sp>
      <p:sp>
        <p:nvSpPr>
          <p:cNvPr id="86374387" name="Уровень текста 1…"/>
          <p:cNvSpPr txBox="1"/>
          <p:nvPr/>
        </p:nvSpPr>
        <p:spPr bwMode="auto">
          <a:xfrm flipH="0" flipV="0">
            <a:off x="719136" y="2181999"/>
            <a:ext cx="16773964" cy="774227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482137" lvl="0" indent="-48213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Создание инфраструктуры</a:t>
            </a:r>
            <a:endParaRPr sz="36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раскатка инфры специализированными инструментами (Ansible, Terraform, etc)</a:t>
            </a:r>
            <a:endParaRPr sz="28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обновле</a:t>
            </a: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ние конфигов и масштабирование кластера</a:t>
            </a:r>
            <a:endParaRPr sz="2800"/>
          </a:p>
          <a:p>
            <a:pPr marL="482137" lvl="0" indent="-48213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Сборка и тестирование</a:t>
            </a:r>
            <a:endParaRPr sz="36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проверка кода линтером и SAST-тулзами</a:t>
            </a:r>
            <a:endParaRPr sz="28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создание Docker-образа или других артефактов</a:t>
            </a:r>
            <a:endParaRPr sz="28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прогон любых тестов: от интеграционных до регресса и нагрузки</a:t>
            </a:r>
            <a:endParaRPr sz="28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маши</a:t>
            </a: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нное обучение (читай: MLOps)</a:t>
            </a:r>
            <a:endParaRPr sz="2800"/>
          </a:p>
          <a:p>
            <a:pPr marL="482137" lvl="0" indent="-48213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Релиз приложения</a:t>
            </a:r>
            <a:endParaRPr sz="36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любая стратегия деплоя на любое необходимое окружение</a:t>
            </a:r>
            <a:endParaRPr sz="28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миграции БД (при необходимости)</a:t>
            </a:r>
            <a:endParaRPr sz="28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реали</a:t>
            </a: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зация стратегий rollback и failover</a:t>
            </a:r>
            <a:endParaRPr sz="2800"/>
          </a:p>
          <a:p>
            <a:pPr marL="482137" lvl="0" indent="-48213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/>
            </a:pPr>
            <a:r>
              <a:rPr lang="en" sz="36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Рутина</a:t>
            </a:r>
            <a:endParaRPr sz="36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бекапы по расписанию</a:t>
            </a:r>
            <a:endParaRPr sz="28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выгрузка отчётов</a:t>
            </a:r>
            <a:endParaRPr sz="28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перестройка индексов</a:t>
            </a:r>
            <a:endParaRPr sz="2800"/>
          </a:p>
          <a:p>
            <a: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" sz="2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etc</a:t>
            </a:r>
            <a:endParaRPr sz="2800"/>
          </a:p>
        </p:txBody>
      </p:sp>
      <p:sp>
        <p:nvSpPr>
          <p:cNvPr id="1951727963" name=""/>
          <p:cNvSpPr txBox="1"/>
          <p:nvPr/>
        </p:nvSpPr>
        <p:spPr bwMode="auto">
          <a:xfrm flipH="0" flipV="0">
            <a:off x="5845595" y="9924279"/>
            <a:ext cx="7999234" cy="823320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4800" u="none">
                <a:solidFill>
                  <a:srgbClr val="FF0000"/>
                </a:solidFill>
              </a:rPr>
              <a:t>список может быть продолжен</a:t>
            </a:r>
            <a:endParaRPr sz="4800" u="none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53833217" name="Текст 22"/>
          <p:cNvSpPr txBox="1">
            <a:spLocks noGrp="1"/>
          </p:cNvSpPr>
          <p:nvPr>
            <p:ph type="body" sz="quarter" idx="1"/>
          </p:nvPr>
        </p:nvSpPr>
        <p:spPr bwMode="auto">
          <a:xfrm flipH="0" flipV="0">
            <a:off x="5536692" y="4504061"/>
            <a:ext cx="11451362" cy="2220582"/>
          </a:xfrm>
          <a:prstGeom prst="rect">
            <a:avLst/>
          </a:prstGeom>
        </p:spPr>
        <p:txBody>
          <a:bodyPr lIns="0" anchor="ctr" anchorCtr="0">
            <a:noAutofit/>
          </a:bodyPr>
          <a:lstStyle>
            <a:lvl1pPr>
              <a:defRPr sz="8000"/>
            </a:lvl1pPr>
          </a:lstStyle>
          <a:p>
            <a:pPr>
              <a:lnSpc>
                <a:spcPct val="100000"/>
              </a:lnSpc>
              <a:defRPr/>
            </a:pPr>
            <a:r>
              <a:rPr sz="7200" b="1">
                <a:latin typeface="Tinkoff Sans"/>
              </a:rPr>
              <a:t>Непрерывная интеграция (CI)</a:t>
            </a:r>
            <a:endParaRPr sz="7200" b="1">
              <a:latin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9402748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FA53CB78-39B6-456C-9E5C-1DB00D9DBF4D}" type="slidenum">
              <a:rPr lang="ru-RU"/>
              <a:t/>
            </a:fld>
            <a:endParaRPr lang="ru-RU"/>
          </a:p>
        </p:txBody>
      </p:sp>
      <p:sp>
        <p:nvSpPr>
          <p:cNvPr id="2055543364" name="Текст 17"/>
          <p:cNvSpPr txBox="1"/>
          <p:nvPr/>
        </p:nvSpPr>
        <p:spPr bwMode="auto">
          <a:xfrm>
            <a:off x="719136" y="562635"/>
            <a:ext cx="1576237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Основные аспекты CI</a:t>
            </a:r>
            <a:endParaRPr/>
          </a:p>
        </p:txBody>
      </p:sp>
      <p:sp>
        <p:nvSpPr>
          <p:cNvPr id="113736318" name="Уровень текста 1…"/>
          <p:cNvSpPr txBox="1"/>
          <p:nvPr/>
        </p:nvSpPr>
        <p:spPr bwMode="auto">
          <a:xfrm flipH="0" flipV="0">
            <a:off x="719136" y="2181999"/>
            <a:ext cx="16829404" cy="771637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482137" indent="-482137">
              <a:lnSpc>
                <a:spcPct val="114999"/>
              </a:lnSpc>
              <a:buClrTx/>
              <a:buSzPct val="100000"/>
              <a:buFont typeface="Arial"/>
              <a:buChar char="•"/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Частые коммиты и интеграция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482137" indent="-482137">
              <a:lnSpc>
                <a:spcPct val="114999"/>
              </a:lnSpc>
              <a:buClrTx/>
              <a:buSzPct val="100000"/>
              <a:buFont typeface="Arial"/>
              <a:buChar char="•"/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Автоматизация сборки и тестирования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cs typeface="Tinkoff Sans"/>
            </a:endParaRPr>
          </a:p>
          <a:p>
            <a:pPr marL="482137" indent="-482137">
              <a:lnSpc>
                <a:spcPct val="114999"/>
              </a:lnSpc>
              <a:buClrTx/>
              <a:buSzPct val="100000"/>
              <a:buFont typeface="Arial"/>
              <a:buChar char="•"/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Использование специализиованных инструментов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indent="-482137">
              <a:lnSpc>
                <a:spcPct val="114999"/>
              </a:lnSpc>
              <a:buClrTx/>
              <a:buSzPct val="100000"/>
              <a:buFont typeface="Arial"/>
              <a:buChar char="•"/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Поддержка общего стандарта кода</a:t>
            </a:r>
            <a:endParaRPr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 marL="482137" indent="-482137">
              <a:lnSpc>
                <a:spcPct val="114999"/>
              </a:lnSpc>
              <a:buClrTx/>
              <a:buSzPct val="100000"/>
              <a:buFont typeface="Arial"/>
              <a:buChar char="•"/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Быстрая обратная связь</a:t>
            </a:r>
            <a:endParaRPr lang="en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lnSpc>
                <a:spcPct val="114999"/>
              </a:lnSpc>
              <a:defRPr/>
            </a:pPr>
            <a:endParaRPr lang="en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  <a:p>
            <a:pPr>
              <a:lnSpc>
                <a:spcPct val="114999"/>
              </a:lnSpc>
              <a:defRPr/>
            </a:pPr>
            <a:r>
              <a:rPr lang="en" sz="48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Цель — быстрая доставка кода на прод с минимумом ошибок.</a:t>
            </a:r>
            <a:endParaRPr lang="en" sz="4800" b="0" i="0" u="none" strike="noStrike" cap="none" spc="0">
              <a:ln>
                <a:noFill/>
              </a:ln>
              <a:solidFill>
                <a:srgbClr val="000000"/>
              </a:solidFill>
              <a:latin typeface="Tinkoff Sans"/>
              <a:ea typeface="Tinkoff Sans"/>
              <a:cs typeface="Tinkoff Sa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7985766" name="Номер слайда 1"/>
          <p:cNvSpPr>
            <a:spLocks noGrp="1"/>
          </p:cNvSpPr>
          <p:nvPr>
            <p:ph type="sldNum" sz="quarter" idx="4"/>
          </p:nvPr>
        </p:nvSpPr>
        <p:spPr bwMode="auto">
          <a:xfrm>
            <a:off x="18272234" y="10319999"/>
            <a:ext cx="1068943" cy="426060"/>
          </a:xfrm>
        </p:spPr>
        <p:txBody>
          <a:bodyPr/>
          <a:lstStyle/>
          <a:p>
            <a:pPr>
              <a:defRPr/>
            </a:pPr>
            <a:fld id="{93911EBB-46CD-6290-593E-73A53006A8C3}" type="slidenum">
              <a:rPr lang="ru-RU"/>
              <a:t/>
            </a:fld>
            <a:endParaRPr lang="ru-RU"/>
          </a:p>
        </p:txBody>
      </p:sp>
      <p:sp>
        <p:nvSpPr>
          <p:cNvPr id="323820729" name="Текст 17"/>
          <p:cNvSpPr txBox="1"/>
          <p:nvPr/>
        </p:nvSpPr>
        <p:spPr bwMode="auto">
          <a:xfrm>
            <a:off x="719136" y="562635"/>
            <a:ext cx="15776052" cy="8233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11440" algn="l" defTabSz="411476">
              <a:lnSpc>
                <a:spcPct val="100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5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5400" b="0" i="0" u="none" strike="noStrike" cap="none" spc="0">
                <a:ln>
                  <a:noFill/>
                </a:ln>
                <a:solidFill>
                  <a:srgbClr val="000000"/>
                </a:solidFill>
                <a:latin typeface="Tinkoff Sans"/>
                <a:ea typeface="Tinkoff Sans"/>
                <a:cs typeface="Tinkoff Sans"/>
              </a:rPr>
              <a:t>Классические инструменты для CI</a:t>
            </a:r>
            <a:r>
              <a:rPr/>
              <a:t>/CD</a:t>
            </a:r>
            <a:endParaRPr/>
          </a:p>
        </p:txBody>
      </p:sp>
      <p:sp>
        <p:nvSpPr>
          <p:cNvPr id="1233889589" name="Уровень текста 1…"/>
          <p:cNvSpPr txBox="1"/>
          <p:nvPr/>
        </p:nvSpPr>
        <p:spPr bwMode="auto">
          <a:xfrm flipH="0" flipV="0">
            <a:off x="719136" y="2181999"/>
            <a:ext cx="9846565" cy="467131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numCol="1" spcCol="1080000">
            <a:spAutoFit/>
          </a:bodyPr>
          <a:lstStyle>
            <a:lvl1pPr marL="0" marR="0" indent="0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None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1pPr>
            <a:lvl2pPr marL="720000" marR="0" indent="-445131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2pPr>
            <a:lvl3pPr marL="1440000" marR="0" indent="-526064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3pPr>
            <a:lvl4pPr marL="2160000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4pPr>
            <a:lvl5pPr marL="3617793" marR="0" indent="-598626" algn="l" defTabSz="1509579">
              <a:lnSpc>
                <a:spcPct val="118000"/>
              </a:lnSpc>
              <a:spcBef>
                <a:spcPts val="2397"/>
              </a:spcBef>
              <a:spcAft>
                <a:spcPts val="0"/>
              </a:spcAft>
              <a:buClrTx/>
              <a:buSzPct val="100000"/>
              <a:buFont typeface="Wingdings"/>
              <a:buChar char="§"/>
              <a:defRPr sz="24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5pPr>
            <a:lvl6pPr marL="4372582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6pPr>
            <a:lvl7pPr marL="5127374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7pPr>
            <a:lvl8pPr marL="5882165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8pPr>
            <a:lvl9pPr marL="6636960" marR="0" indent="-598626" algn="l" defTabSz="1509579">
              <a:lnSpc>
                <a:spcPct val="90000"/>
              </a:lnSpc>
              <a:spcBef>
                <a:spcPts val="1597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defRPr sz="4600" b="0" i="0" u="none" strike="noStrike" cap="none" spc="0">
                <a:solidFill>
                  <a:srgbClr val="000000"/>
                </a:solidFill>
                <a:latin typeface="Tinkoff Sans"/>
                <a:ea typeface="Tinkoff Sans"/>
                <a:cs typeface="Tinkoff Sans"/>
              </a:defRPr>
            </a:lvl9pPr>
          </a:lstStyle>
          <a:p>
            <a:pPr>
              <a:defRPr/>
            </a:pPr>
            <a:r>
              <a:rPr sz="4800"/>
              <a:t>Jenkins</a:t>
            </a:r>
            <a:endParaRPr sz="4800"/>
          </a:p>
          <a:p>
            <a:pPr marL="614310" indent="-614310">
              <a:buClrTx/>
              <a:buSzPct val="100000"/>
              <a:buFont typeface="Arial"/>
              <a:buChar char="•"/>
              <a:defRPr/>
            </a:pPr>
            <a:r>
              <a:rPr sz="3600"/>
              <a:t>швейцарский нож в мире автоматизаций</a:t>
            </a:r>
            <a:endParaRPr sz="3600"/>
          </a:p>
          <a:p>
            <a:pPr marL="614310" indent="-614310">
              <a:buClrTx/>
              <a:buSzPct val="100000"/>
              <a:buFont typeface="Arial"/>
              <a:buChar char="•"/>
              <a:defRPr/>
            </a:pPr>
            <a:r>
              <a:rPr sz="3600"/>
              <a:t>открытый исходный код + множество плагинов</a:t>
            </a:r>
            <a:endParaRPr sz="3600"/>
          </a:p>
          <a:p>
            <a:pPr marL="614310" indent="-614310">
              <a:buClrTx/>
              <a:buSzPct val="100000"/>
              <a:buFont typeface="Arial"/>
              <a:buChar char="•"/>
              <a:defRPr/>
            </a:pPr>
            <a:r>
              <a:rPr sz="3600"/>
              <a:t>интеграция с любыми SCM</a:t>
            </a:r>
            <a:endParaRPr sz="3600"/>
          </a:p>
          <a:p>
            <a:pPr marL="614310" indent="-614310">
              <a:buClrTx/>
              <a:buSzPct val="100000"/>
              <a:buFont typeface="Arial"/>
              <a:buChar char="•"/>
              <a:defRPr/>
            </a:pPr>
            <a:r>
              <a:rPr sz="3600"/>
              <a:t>гибкая настройка сборок</a:t>
            </a:r>
            <a:endParaRPr sz="3600"/>
          </a:p>
        </p:txBody>
      </p:sp>
      <p:pic>
        <p:nvPicPr>
          <p:cNvPr id="782821392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8450833" y="5258266"/>
            <a:ext cx="10224869" cy="5487792"/>
          </a:xfrm>
          <a:prstGeom prst="rect">
            <a:avLst/>
          </a:prstGeom>
        </p:spPr>
      </p:pic>
      <p:pic>
        <p:nvPicPr>
          <p:cNvPr id="1173464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4246230" y="815544"/>
            <a:ext cx="4497916" cy="44979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Тема Office">
  <a:themeElements>
    <a:clrScheme name="Пользовательские 21">
      <a:dk1>
        <a:srgbClr val="1A1919"/>
      </a:dk1>
      <a:lt1>
        <a:srgbClr val="282828"/>
      </a:lt1>
      <a:dk2>
        <a:srgbClr val="757675"/>
      </a:dk2>
      <a:lt2>
        <a:srgbClr val="585858"/>
      </a:lt2>
      <a:accent1>
        <a:srgbClr val="FFDD2C"/>
      </a:accent1>
      <a:accent2>
        <a:srgbClr val="E5ECFF"/>
      </a:accent2>
      <a:accent3>
        <a:srgbClr val="F9F9F9"/>
      </a:accent3>
      <a:accent4>
        <a:srgbClr val="F5F5F6"/>
      </a:accent4>
      <a:accent5>
        <a:srgbClr val="AFAFAF"/>
      </a:accent5>
      <a:accent6>
        <a:srgbClr val="FFFFFF"/>
      </a:accent6>
      <a:hlink>
        <a:srgbClr val="438AF8"/>
      </a:hlink>
      <a:folHlink>
        <a:srgbClr val="525454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Тема 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>
        <a:prstGeom prst="rect">
          <a:avLst/>
        </a:prstGeom>
        <a:solidFill>
          <a:schemeClr val="accent2">
            <a:lumMod val="75000"/>
            <a:alpha val="19000"/>
          </a:schemeClr>
        </a:solidFill>
        <a:ln w="12700" cap="flat">
          <a:noFill/>
          <a:prstDash val="solid"/>
          <a:miter lim="8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spDef>
    <a:lnDef>
      <a:spPr bwMode="auto">
        <a:prstGeom prst="rect">
          <a:avLst/>
        </a:prstGeom>
        <a:noFill/>
        <a:ln w="12700" cap="flat">
          <a:solidFill>
            <a:schemeClr val="accent1"/>
          </a:solidFill>
          <a:prstDash val="solid"/>
          <a:miter lim="8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lnDef>
    <a:txDef>
      <a:spPr bwMode="auto">
        <a:prstGeom prst="rect">
          <a:avLst/>
        </a:prstGeom>
        <a:noFill/>
        <a:ln w="12700" cap="flat">
          <a:noFill/>
          <a:miter lim="4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Р7-Офис/2024.3.2.584</Application>
  <DocSecurity>0</DocSecurity>
  <PresentationFormat>Произвольный</PresentationFormat>
  <Paragraphs>0</Paragraphs>
  <Slides>35</Slides>
  <Notes>35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/>
  <dc:identifier/>
  <dc:language/>
  <cp:lastModifiedBy/>
  <cp:revision>694</cp:revision>
  <dcterms:modified xsi:type="dcterms:W3CDTF">2024-11-11T07:44:56Z</dcterms:modified>
  <cp:category/>
  <cp:contentStatus/>
  <cp:version/>
</cp:coreProperties>
</file>